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3" r:id="rId3"/>
    <p:sldId id="272" r:id="rId4"/>
    <p:sldId id="269" r:id="rId5"/>
    <p:sldId id="270" r:id="rId6"/>
    <p:sldId id="271" r:id="rId7"/>
    <p:sldId id="267" r:id="rId8"/>
    <p:sldId id="268" r:id="rId9"/>
    <p:sldId id="260" r:id="rId10"/>
    <p:sldId id="261" r:id="rId11"/>
    <p:sldId id="256" r:id="rId12"/>
    <p:sldId id="257" r:id="rId13"/>
    <p:sldId id="258" r:id="rId14"/>
    <p:sldId id="262" r:id="rId15"/>
    <p:sldId id="263" r:id="rId16"/>
    <p:sldId id="265" r:id="rId17"/>
    <p:sldId id="26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A636-A572-4A08-B827-9D8AF1822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82943-645D-48DA-8E1B-6577FFA1C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38CD-C86F-4EAB-A934-FE89FA4A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12E58-002A-4E7F-8CB6-05DBB5EE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298B3-D9C8-4ABF-8197-88FB1748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6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C18-9A4C-4B3A-BCC5-715B128F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151B1-8DA3-4011-B15D-B45B359BE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66B34-9944-497C-A1FF-CE74828A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5E228-3CA5-426D-97F6-757F1EE0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2BA3F-CFCD-4828-96BB-4CE2BFA8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47E01-D6F3-4E65-90D3-37CAA2CFB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DD8AA-2DEF-4516-BFEE-6FBB70710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21251-CFF8-4713-815F-930A143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3885-9B2A-45D0-B441-95268CE5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EE56-3A9B-4D93-B2BA-B4915CFA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CA38-AF11-4998-936F-FBE0FD14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CEB25-C76F-4852-8904-821BE6D6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8B4B3-3D99-4282-9767-A06ED1B3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3691-EE4F-4EF8-9829-094EAB63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31E02-7894-4C69-8049-FC81FEB9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4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2B5F-0351-46A0-8746-4DAE1D4F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13201-2BCA-49B5-8FC5-562A4485B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59716-DE13-4F10-8CD0-CA5DED40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55CF7-41F1-42DA-A41E-C2F81EC7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9A833-BA33-4AC7-B79B-C4457A2C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3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E3D2-E0A7-4292-9F43-30AD4F4D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B153-C67E-4B71-90AE-8A8589402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C61E9-587D-436A-8F69-80C454084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274C7-9DA8-45B8-8BC3-BB57800B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637FD-7999-416E-A72D-356BAAC6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36DBD-805D-4A63-962F-81070B65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C48F-45A8-4A36-87EF-2E7858CB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EB10B-9DAE-46EA-9330-ADA1FD44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D0536-7564-4638-9E4D-B65E2F3B4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98F2A-018B-41BB-863C-7831C62D9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97927-EB10-4B81-BFE5-3AB53A8E2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3FCF7-EFAA-4F47-913E-0BED38CE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8BBC-02F8-4FBE-A151-6B22B63D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91878-7E61-494E-A6DC-AB9A66D1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E938-B59A-432A-9B62-E1E0844C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4D4B8-E816-419A-B8B8-B5BFE9D7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9FD45-6D4F-4B21-9604-C0DB97D5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9010E-6377-4332-A64E-360FF1B9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7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F13DB-A3F4-4E10-93BE-77AD1DC6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FEB16-F8DE-4659-ACC5-F5137BD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A38B6-B80D-4B3F-B7DB-8F90FDEA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92D7-F534-4EC4-AC2D-6901C9DE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2A41-AA3B-4733-BE6F-F1443522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B1DBC-2591-4054-A4F3-ECA32DAD8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4585E-607C-48F4-A4CC-96FE4962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F3C4-F065-4CF3-8528-D40A142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79667-53DF-47DB-8CB4-C9D85C8E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8329-966E-4B6F-B0D2-3D7D253D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F5D33-3615-4A2F-B516-224298E5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72035-D844-488C-B797-DF9317AC6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1A863-2877-4D6C-98EF-23A7294A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185A-72E3-4A44-8EDC-3ECBA05A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D8B3C-1EA2-4A4E-8DF7-A1F444B2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7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B5660-7386-49A8-92B4-95E3C024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51E1-1B2D-46D9-A33B-CBFCD331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298A8-BC52-4029-A7DF-D7A2B29A5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5D2E-2B05-4733-9312-EE9E9D5A91AC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2CD4F-E480-44D6-B1B9-C21D353C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1801-A1AA-4761-9784-38253DFE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2B560-61B9-4E7E-ABD0-33D82E1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2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240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1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11.png"/><Relationship Id="rId12" Type="http://schemas.openxmlformats.org/officeDocument/2006/relationships/image" Target="../media/image260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10" Type="http://schemas.openxmlformats.org/officeDocument/2006/relationships/image" Target="../media/image240.png"/><Relationship Id="rId19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36FD1-99A7-4ED7-9CE5-C533B362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22" y="1809817"/>
            <a:ext cx="4265448" cy="319367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7BA45-F631-481F-831E-6A366B86B205}"/>
              </a:ext>
            </a:extLst>
          </p:cNvPr>
          <p:cNvGrpSpPr/>
          <p:nvPr/>
        </p:nvGrpSpPr>
        <p:grpSpPr>
          <a:xfrm>
            <a:off x="251709" y="1529951"/>
            <a:ext cx="6411029" cy="3863704"/>
            <a:chOff x="1856979" y="748377"/>
            <a:chExt cx="9143135" cy="55102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2C1A3B-A1B2-4F01-8260-FDEF8D8D1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2081" y="2288083"/>
              <a:ext cx="7877807" cy="4929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90E411-17D2-41B1-8E44-77DB789B5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53412" y="1230198"/>
              <a:ext cx="0" cy="432287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636401-854F-4B3B-8415-EFB4A4DA6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3412" y="5553072"/>
              <a:ext cx="7023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9E4228-272D-4002-A043-619BB62A87A5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08" y="2273194"/>
              <a:ext cx="0" cy="327987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DCCD5B-9F08-43C6-9D42-961F992084B1}"/>
                </a:ext>
              </a:extLst>
            </p:cNvPr>
            <p:cNvSpPr/>
            <p:nvPr/>
          </p:nvSpPr>
          <p:spPr>
            <a:xfrm>
              <a:off x="2819689" y="388603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A247EB-7CB1-4696-AEB8-1E2EB381AA53}"/>
                </a:ext>
              </a:extLst>
            </p:cNvPr>
            <p:cNvSpPr/>
            <p:nvPr/>
          </p:nvSpPr>
          <p:spPr>
            <a:xfrm>
              <a:off x="3212284" y="336541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265DE8-30A3-4515-8246-57124B5B4DF7}"/>
                </a:ext>
              </a:extLst>
            </p:cNvPr>
            <p:cNvSpPr/>
            <p:nvPr/>
          </p:nvSpPr>
          <p:spPr>
            <a:xfrm>
              <a:off x="3617080" y="287985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70E4CA-ABA5-4303-967B-502E11928133}"/>
                </a:ext>
              </a:extLst>
            </p:cNvPr>
            <p:cNvSpPr/>
            <p:nvPr/>
          </p:nvSpPr>
          <p:spPr>
            <a:xfrm>
              <a:off x="4277159" y="262274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4A7CF0-8252-42B5-A33A-12CE22917FBB}"/>
                </a:ext>
              </a:extLst>
            </p:cNvPr>
            <p:cNvSpPr/>
            <p:nvPr/>
          </p:nvSpPr>
          <p:spPr>
            <a:xfrm>
              <a:off x="5133786" y="247398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65CAC0-B403-44D6-AFD6-9B0CA6F7F0B6}"/>
                </a:ext>
              </a:extLst>
            </p:cNvPr>
            <p:cNvSpPr/>
            <p:nvPr/>
          </p:nvSpPr>
          <p:spPr>
            <a:xfrm>
              <a:off x="6102775" y="23603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02B8EE-891E-437D-9700-EEAAC91D1C30}"/>
                </a:ext>
              </a:extLst>
            </p:cNvPr>
            <p:cNvSpPr/>
            <p:nvPr/>
          </p:nvSpPr>
          <p:spPr>
            <a:xfrm>
              <a:off x="6682366" y="248674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C8B712-39FB-423E-BD66-543C5C13AD10}"/>
                </a:ext>
              </a:extLst>
            </p:cNvPr>
            <p:cNvSpPr/>
            <p:nvPr/>
          </p:nvSpPr>
          <p:spPr>
            <a:xfrm>
              <a:off x="7207764" y="225830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91A088-3FE0-49A6-8427-07347F04F6AF}"/>
                </a:ext>
              </a:extLst>
            </p:cNvPr>
            <p:cNvSpPr/>
            <p:nvPr/>
          </p:nvSpPr>
          <p:spPr>
            <a:xfrm>
              <a:off x="7749632" y="217119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92E6D-8B81-42F2-9191-E6A0761C484A}"/>
                </a:ext>
              </a:extLst>
            </p:cNvPr>
            <p:cNvSpPr/>
            <p:nvPr/>
          </p:nvSpPr>
          <p:spPr>
            <a:xfrm>
              <a:off x="8179946" y="237731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D4A5C-AABB-49DF-BC10-C4E4185FDC69}"/>
                </a:ext>
              </a:extLst>
            </p:cNvPr>
            <p:cNvSpPr/>
            <p:nvPr/>
          </p:nvSpPr>
          <p:spPr>
            <a:xfrm>
              <a:off x="8895532" y="2454862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425C86-C184-44BD-9157-8D007DC1CC52}"/>
                </a:ext>
              </a:extLst>
            </p:cNvPr>
            <p:cNvSpPr/>
            <p:nvPr/>
          </p:nvSpPr>
          <p:spPr>
            <a:xfrm>
              <a:off x="9268990" y="20692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8D0279-F727-4C70-B0BB-A73E9729110C}"/>
                </a:ext>
              </a:extLst>
            </p:cNvPr>
            <p:cNvSpPr/>
            <p:nvPr/>
          </p:nvSpPr>
          <p:spPr>
            <a:xfrm>
              <a:off x="2665627" y="2273194"/>
              <a:ext cx="6874294" cy="1746424"/>
            </a:xfrm>
            <a:custGeom>
              <a:avLst/>
              <a:gdLst>
                <a:gd name="connsiteX0" fmla="*/ 0 w 3081337"/>
                <a:gd name="connsiteY0" fmla="*/ 782818 h 782818"/>
                <a:gd name="connsiteX1" fmla="*/ 923925 w 3081337"/>
                <a:gd name="connsiteY1" fmla="*/ 106543 h 782818"/>
                <a:gd name="connsiteX2" fmla="*/ 3081337 w 3081337"/>
                <a:gd name="connsiteY2" fmla="*/ 11293 h 7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1337" h="782818">
                  <a:moveTo>
                    <a:pt x="0" y="782818"/>
                  </a:moveTo>
                  <a:cubicBezTo>
                    <a:pt x="205184" y="508974"/>
                    <a:pt x="410369" y="235130"/>
                    <a:pt x="923925" y="106543"/>
                  </a:cubicBezTo>
                  <a:cubicBezTo>
                    <a:pt x="1437481" y="-22044"/>
                    <a:pt x="2259409" y="-5376"/>
                    <a:pt x="3081337" y="11293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/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sill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7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blipFill>
                  <a:blip r:embed="rId3"/>
                  <a:stretch>
                    <a:fillRect l="-4516" t="-6897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0B33A-2488-4667-9F57-2EDE04C09B54}"/>
                </a:ext>
              </a:extLst>
            </p:cNvPr>
            <p:cNvSpPr txBox="1"/>
            <p:nvPr/>
          </p:nvSpPr>
          <p:spPr>
            <a:xfrm>
              <a:off x="5235783" y="5688006"/>
              <a:ext cx="3412967" cy="57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lag distance (h)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/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variance (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brima" panose="02000000000000000000" pitchFamily="2" charset="0"/>
                        </a:rPr>
                        <m:t>𝛾</m:t>
                      </m:r>
                    </m:oMath>
                  </a14:m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blipFill>
                  <a:blip r:embed="rId4"/>
                  <a:stretch>
                    <a:fillRect l="-6061" r="-27273" b="-2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3DF92F-312F-4B68-965A-6B296645E550}"/>
              </a:ext>
            </a:extLst>
          </p:cNvPr>
          <p:cNvGrpSpPr/>
          <p:nvPr/>
        </p:nvGrpSpPr>
        <p:grpSpPr>
          <a:xfrm>
            <a:off x="8295825" y="1861544"/>
            <a:ext cx="1985299" cy="1048909"/>
            <a:chOff x="8295825" y="1861544"/>
            <a:chExt cx="1985299" cy="10489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BB95D3-E7EE-42EC-ACDF-A70B8BFDADAA}"/>
                </a:ext>
              </a:extLst>
            </p:cNvPr>
            <p:cNvSpPr/>
            <p:nvPr/>
          </p:nvSpPr>
          <p:spPr>
            <a:xfrm>
              <a:off x="8520113" y="2184711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1EB8A2-7D9C-4CB3-AAD9-0333DBE6F12A}"/>
                </a:ext>
              </a:extLst>
            </p:cNvPr>
            <p:cNvSpPr/>
            <p:nvPr/>
          </p:nvSpPr>
          <p:spPr>
            <a:xfrm>
              <a:off x="9386459" y="2184710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69028B4-9550-45BD-9D84-89A54C2A6FD3}"/>
                    </a:ext>
                  </a:extLst>
                </p:cNvPr>
                <p:cNvSpPr/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69028B4-9550-45BD-9D84-89A54C2A6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2010" t="-3774" r="-100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504CD45-8C67-4CE5-9198-EEB30263AB38}"/>
                    </a:ext>
                  </a:extLst>
                </p:cNvPr>
                <p:cNvSpPr/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504CD45-8C67-4CE5-9198-EEB30263AB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  <a:blipFill>
                  <a:blip r:embed="rId6"/>
                  <a:stretch>
                    <a:fillRect l="-3540" t="-3774" r="-265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4D8997-5291-4C2E-8B78-3D87B06FF465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8827254" y="2338280"/>
              <a:ext cx="559205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8C02A87-91F4-4A23-ACD1-92E60C90608C}"/>
                    </a:ext>
                  </a:extLst>
                </p:cNvPr>
                <p:cNvSpPr txBox="1"/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8C02A87-91F4-4A23-ACD1-92E60C906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3826F5-8EE4-4E81-B270-5FFE401F0A1B}"/>
              </a:ext>
            </a:extLst>
          </p:cNvPr>
          <p:cNvGrpSpPr/>
          <p:nvPr/>
        </p:nvGrpSpPr>
        <p:grpSpPr>
          <a:xfrm>
            <a:off x="7869223" y="3361241"/>
            <a:ext cx="1985299" cy="1048909"/>
            <a:chOff x="8295825" y="1861544"/>
            <a:chExt cx="1985299" cy="104890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D3D15B-6CF2-4BD4-979A-3D70664C8555}"/>
                </a:ext>
              </a:extLst>
            </p:cNvPr>
            <p:cNvSpPr/>
            <p:nvPr/>
          </p:nvSpPr>
          <p:spPr>
            <a:xfrm>
              <a:off x="8520113" y="2184711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5B1EA8-ECB3-443D-8753-5F98003DBA05}"/>
                </a:ext>
              </a:extLst>
            </p:cNvPr>
            <p:cNvSpPr/>
            <p:nvPr/>
          </p:nvSpPr>
          <p:spPr>
            <a:xfrm>
              <a:off x="9386459" y="2184710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806013D-73B7-4789-B253-ABF303129D88}"/>
                    </a:ext>
                  </a:extLst>
                </p:cNvPr>
                <p:cNvSpPr/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806013D-73B7-4789-B253-ABF303129D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  <a:blipFill>
                  <a:blip r:embed="rId8"/>
                  <a:stretch>
                    <a:fillRect l="-2010" t="-3774" r="-100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68F39B-1087-41A0-B299-7AA5125BED82}"/>
                    </a:ext>
                  </a:extLst>
                </p:cNvPr>
                <p:cNvSpPr/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68F39B-1087-41A0-B299-7AA5125B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  <a:blipFill>
                  <a:blip r:embed="rId9"/>
                  <a:stretch>
                    <a:fillRect l="-3540" t="-3774" r="-265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2EE448-8690-4E3D-8183-B07FE2EA2217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8827254" y="2338280"/>
              <a:ext cx="559205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D6CC04-5864-4D4C-BFB4-3F4F60C35DDB}"/>
                    </a:ext>
                  </a:extLst>
                </p:cNvPr>
                <p:cNvSpPr txBox="1"/>
                <p:nvPr/>
              </p:nvSpPr>
              <p:spPr>
                <a:xfrm>
                  <a:off x="8885653" y="186154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D6CC04-5864-4D4C-BFB4-3F4F60C35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653" y="1861544"/>
                  <a:ext cx="620369" cy="323165"/>
                </a:xfrm>
                <a:prstGeom prst="rect">
                  <a:avLst/>
                </a:prstGeom>
                <a:blipFill>
                  <a:blip r:embed="rId10"/>
                  <a:stretch>
                    <a:fillRect l="-3960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F17480-794B-485D-8067-CAFFC41B32B4}"/>
              </a:ext>
            </a:extLst>
          </p:cNvPr>
          <p:cNvGrpSpPr/>
          <p:nvPr/>
        </p:nvGrpSpPr>
        <p:grpSpPr>
          <a:xfrm>
            <a:off x="9783872" y="3991548"/>
            <a:ext cx="1985299" cy="1048909"/>
            <a:chOff x="8295825" y="1861544"/>
            <a:chExt cx="1985299" cy="104890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ED20AF-ED6D-4D4E-9149-4DA70EDD0208}"/>
                </a:ext>
              </a:extLst>
            </p:cNvPr>
            <p:cNvSpPr/>
            <p:nvPr/>
          </p:nvSpPr>
          <p:spPr>
            <a:xfrm>
              <a:off x="8520113" y="2184711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71EA29-A4E3-463B-9CF6-374C7B3EF5E5}"/>
                </a:ext>
              </a:extLst>
            </p:cNvPr>
            <p:cNvSpPr/>
            <p:nvPr/>
          </p:nvSpPr>
          <p:spPr>
            <a:xfrm>
              <a:off x="9386459" y="2184710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6F266F2-DDB1-4E67-B6E3-EDB319959A33}"/>
                    </a:ext>
                  </a:extLst>
                </p:cNvPr>
                <p:cNvSpPr/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6F266F2-DDB1-4E67-B6E3-EDB319959A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  <a:blipFill>
                  <a:blip r:embed="rId11"/>
                  <a:stretch>
                    <a:fillRect l="-2010" t="-3774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FC70D5F-7965-4150-942F-33DEDE128C4C}"/>
                    </a:ext>
                  </a:extLst>
                </p:cNvPr>
                <p:cNvSpPr/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FC70D5F-7965-4150-942F-33DEDE128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  <a:blipFill>
                  <a:blip r:embed="rId12"/>
                  <a:stretch>
                    <a:fillRect l="-3540" t="-3774" r="-265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A58F11C-AE29-4700-8981-33150BB846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8827254" y="2338280"/>
              <a:ext cx="559205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4A8C699-05AC-492D-9B49-93C6A2D1085F}"/>
                    </a:ext>
                  </a:extLst>
                </p:cNvPr>
                <p:cNvSpPr txBox="1"/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4A8C699-05AC-492D-9B49-93C6A2D1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887E777-3241-4EEA-9012-CB789F761972}"/>
              </a:ext>
            </a:extLst>
          </p:cNvPr>
          <p:cNvGrpSpPr/>
          <p:nvPr/>
        </p:nvGrpSpPr>
        <p:grpSpPr>
          <a:xfrm>
            <a:off x="10212446" y="2930766"/>
            <a:ext cx="1985299" cy="1048909"/>
            <a:chOff x="8295825" y="1861544"/>
            <a:chExt cx="1985299" cy="104890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D67C08E-AEF4-4A29-AAAA-1BFFA011D422}"/>
                </a:ext>
              </a:extLst>
            </p:cNvPr>
            <p:cNvSpPr/>
            <p:nvPr/>
          </p:nvSpPr>
          <p:spPr>
            <a:xfrm>
              <a:off x="8520113" y="2184711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F49D6FA-AD35-48B0-B4F3-E90ED4232297}"/>
                </a:ext>
              </a:extLst>
            </p:cNvPr>
            <p:cNvSpPr/>
            <p:nvPr/>
          </p:nvSpPr>
          <p:spPr>
            <a:xfrm>
              <a:off x="9386459" y="2184710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5840F37-A017-4E8C-85DE-3801F214885F}"/>
                    </a:ext>
                  </a:extLst>
                </p:cNvPr>
                <p:cNvSpPr/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5840F37-A017-4E8C-85DE-3801F21488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356" y="2587288"/>
                  <a:ext cx="1212768" cy="323165"/>
                </a:xfrm>
                <a:prstGeom prst="rect">
                  <a:avLst/>
                </a:prstGeom>
                <a:blipFill>
                  <a:blip r:embed="rId14"/>
                  <a:stretch>
                    <a:fillRect l="-2010" t="-3774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D558B81-DD77-4A0A-836A-02839A2C030C}"/>
                    </a:ext>
                  </a:extLst>
                </p:cNvPr>
                <p:cNvSpPr/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D558B81-DD77-4A0A-836A-02839A2C0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825" y="2587288"/>
                  <a:ext cx="689612" cy="323165"/>
                </a:xfrm>
                <a:prstGeom prst="rect">
                  <a:avLst/>
                </a:prstGeom>
                <a:blipFill>
                  <a:blip r:embed="rId15"/>
                  <a:stretch>
                    <a:fillRect l="-3540" t="-3774" r="-265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AE1438-B219-4379-8391-464D39EB5E1E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>
              <a:off x="8827254" y="2338280"/>
              <a:ext cx="559205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135629F-4D45-4379-AE9C-557F4A3A9C10}"/>
                    </a:ext>
                  </a:extLst>
                </p:cNvPr>
                <p:cNvSpPr txBox="1"/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135629F-4D45-4379-AE9C-557F4A3A9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7254" y="1861544"/>
                  <a:ext cx="620369" cy="3231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80E27E6A-8BAC-4445-8A37-5C0AD40BDD76}"/>
              </a:ext>
            </a:extLst>
          </p:cNvPr>
          <p:cNvSpPr/>
          <p:nvPr/>
        </p:nvSpPr>
        <p:spPr>
          <a:xfrm>
            <a:off x="986562" y="3149613"/>
            <a:ext cx="502251" cy="50225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8C97AC-4521-41E0-B508-28144DB8610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492214" y="3406654"/>
            <a:ext cx="6435408" cy="1929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/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5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blipFill>
                <a:blip r:embed="rId17"/>
                <a:stretch>
                  <a:fillRect l="-885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F58FA3-407D-48C5-8E0F-6C526ADB2046}"/>
              </a:ext>
            </a:extLst>
          </p:cNvPr>
          <p:cNvCxnSpPr>
            <a:cxnSpLocks/>
          </p:cNvCxnSpPr>
          <p:nvPr/>
        </p:nvCxnSpPr>
        <p:spPr>
          <a:xfrm>
            <a:off x="818721" y="4645564"/>
            <a:ext cx="271967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1CF9D0-8F99-416A-96B8-31205F4C8611}"/>
                  </a:ext>
                </a:extLst>
              </p:cNvPr>
              <p:cNvSpPr txBox="1"/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nugget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1CF9D0-8F99-416A-96B8-31205F4C8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blipFill>
                <a:blip r:embed="rId18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D2331C-87BD-4D17-B357-85235A7DE562}"/>
              </a:ext>
            </a:extLst>
          </p:cNvPr>
          <p:cNvCxnSpPr>
            <a:cxnSpLocks/>
          </p:cNvCxnSpPr>
          <p:nvPr/>
        </p:nvCxnSpPr>
        <p:spPr>
          <a:xfrm flipV="1">
            <a:off x="710029" y="3783105"/>
            <a:ext cx="0" cy="11564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9141C4-436D-4D89-824C-9C3CED64C546}"/>
                  </a:ext>
                </a:extLst>
              </p:cNvPr>
              <p:cNvSpPr txBox="1"/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range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Ebrima" panose="02000000000000000000" pitchFamily="2" charset="0"/>
                        <a:cs typeface="Ebrima" panose="02000000000000000000" pitchFamily="2" charset="0"/>
                      </a:rPr>
                      <m:t>𝑎</m:t>
                    </m:r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9141C4-436D-4D89-824C-9C3CED64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blipFill>
                <a:blip r:embed="rId19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330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36FD1-99A7-4ED7-9CE5-C533B362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712" y="1810665"/>
            <a:ext cx="4265448" cy="319367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7BA45-F631-481F-831E-6A366B86B205}"/>
              </a:ext>
            </a:extLst>
          </p:cNvPr>
          <p:cNvGrpSpPr/>
          <p:nvPr/>
        </p:nvGrpSpPr>
        <p:grpSpPr>
          <a:xfrm>
            <a:off x="251709" y="1529951"/>
            <a:ext cx="6411029" cy="3863704"/>
            <a:chOff x="1856979" y="748377"/>
            <a:chExt cx="9143135" cy="55102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2C1A3B-A1B2-4F01-8260-FDEF8D8D1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2081" y="2288083"/>
              <a:ext cx="7877807" cy="4929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90E411-17D2-41B1-8E44-77DB789B5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53412" y="1230198"/>
              <a:ext cx="0" cy="432287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636401-854F-4B3B-8415-EFB4A4DA6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3412" y="5553072"/>
              <a:ext cx="7023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9E4228-272D-4002-A043-619BB62A87A5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08" y="2273194"/>
              <a:ext cx="0" cy="327987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DCCD5B-9F08-43C6-9D42-961F992084B1}"/>
                </a:ext>
              </a:extLst>
            </p:cNvPr>
            <p:cNvSpPr/>
            <p:nvPr/>
          </p:nvSpPr>
          <p:spPr>
            <a:xfrm>
              <a:off x="2819689" y="388603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A247EB-7CB1-4696-AEB8-1E2EB381AA53}"/>
                </a:ext>
              </a:extLst>
            </p:cNvPr>
            <p:cNvSpPr/>
            <p:nvPr/>
          </p:nvSpPr>
          <p:spPr>
            <a:xfrm>
              <a:off x="3212284" y="336541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265DE8-30A3-4515-8246-57124B5B4DF7}"/>
                </a:ext>
              </a:extLst>
            </p:cNvPr>
            <p:cNvSpPr/>
            <p:nvPr/>
          </p:nvSpPr>
          <p:spPr>
            <a:xfrm>
              <a:off x="3617080" y="287985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70E4CA-ABA5-4303-967B-502E11928133}"/>
                </a:ext>
              </a:extLst>
            </p:cNvPr>
            <p:cNvSpPr/>
            <p:nvPr/>
          </p:nvSpPr>
          <p:spPr>
            <a:xfrm>
              <a:off x="4277159" y="262274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4A7CF0-8252-42B5-A33A-12CE22917FBB}"/>
                </a:ext>
              </a:extLst>
            </p:cNvPr>
            <p:cNvSpPr/>
            <p:nvPr/>
          </p:nvSpPr>
          <p:spPr>
            <a:xfrm>
              <a:off x="5133786" y="247398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65CAC0-B403-44D6-AFD6-9B0CA6F7F0B6}"/>
                </a:ext>
              </a:extLst>
            </p:cNvPr>
            <p:cNvSpPr/>
            <p:nvPr/>
          </p:nvSpPr>
          <p:spPr>
            <a:xfrm>
              <a:off x="6102775" y="23603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02B8EE-891E-437D-9700-EEAAC91D1C30}"/>
                </a:ext>
              </a:extLst>
            </p:cNvPr>
            <p:cNvSpPr/>
            <p:nvPr/>
          </p:nvSpPr>
          <p:spPr>
            <a:xfrm>
              <a:off x="6682366" y="248674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C8B712-39FB-423E-BD66-543C5C13AD10}"/>
                </a:ext>
              </a:extLst>
            </p:cNvPr>
            <p:cNvSpPr/>
            <p:nvPr/>
          </p:nvSpPr>
          <p:spPr>
            <a:xfrm>
              <a:off x="7207764" y="225830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91A088-3FE0-49A6-8427-07347F04F6AF}"/>
                </a:ext>
              </a:extLst>
            </p:cNvPr>
            <p:cNvSpPr/>
            <p:nvPr/>
          </p:nvSpPr>
          <p:spPr>
            <a:xfrm>
              <a:off x="7749632" y="217119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92E6D-8B81-42F2-9191-E6A0761C484A}"/>
                </a:ext>
              </a:extLst>
            </p:cNvPr>
            <p:cNvSpPr/>
            <p:nvPr/>
          </p:nvSpPr>
          <p:spPr>
            <a:xfrm>
              <a:off x="8179946" y="237731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D4A5C-AABB-49DF-BC10-C4E4185FDC69}"/>
                </a:ext>
              </a:extLst>
            </p:cNvPr>
            <p:cNvSpPr/>
            <p:nvPr/>
          </p:nvSpPr>
          <p:spPr>
            <a:xfrm>
              <a:off x="8895532" y="2454862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425C86-C184-44BD-9157-8D007DC1CC52}"/>
                </a:ext>
              </a:extLst>
            </p:cNvPr>
            <p:cNvSpPr/>
            <p:nvPr/>
          </p:nvSpPr>
          <p:spPr>
            <a:xfrm>
              <a:off x="9268990" y="20692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8D0279-F727-4C70-B0BB-A73E9729110C}"/>
                </a:ext>
              </a:extLst>
            </p:cNvPr>
            <p:cNvSpPr/>
            <p:nvPr/>
          </p:nvSpPr>
          <p:spPr>
            <a:xfrm>
              <a:off x="2665627" y="2273194"/>
              <a:ext cx="6874294" cy="1746424"/>
            </a:xfrm>
            <a:custGeom>
              <a:avLst/>
              <a:gdLst>
                <a:gd name="connsiteX0" fmla="*/ 0 w 3081337"/>
                <a:gd name="connsiteY0" fmla="*/ 782818 h 782818"/>
                <a:gd name="connsiteX1" fmla="*/ 923925 w 3081337"/>
                <a:gd name="connsiteY1" fmla="*/ 106543 h 782818"/>
                <a:gd name="connsiteX2" fmla="*/ 3081337 w 3081337"/>
                <a:gd name="connsiteY2" fmla="*/ 11293 h 7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1337" h="782818">
                  <a:moveTo>
                    <a:pt x="0" y="782818"/>
                  </a:moveTo>
                  <a:cubicBezTo>
                    <a:pt x="205184" y="508974"/>
                    <a:pt x="410369" y="235130"/>
                    <a:pt x="923925" y="106543"/>
                  </a:cubicBezTo>
                  <a:cubicBezTo>
                    <a:pt x="1437481" y="-22044"/>
                    <a:pt x="2259409" y="-5376"/>
                    <a:pt x="3081337" y="11293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/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sill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7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blipFill>
                  <a:blip r:embed="rId3"/>
                  <a:stretch>
                    <a:fillRect l="-4516" t="-6897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D43B54-E3CD-47F3-A575-25757AA9C3A1}"/>
                </a:ext>
              </a:extLst>
            </p:cNvPr>
            <p:cNvSpPr txBox="1"/>
            <p:nvPr/>
          </p:nvSpPr>
          <p:spPr>
            <a:xfrm>
              <a:off x="6743471" y="4931945"/>
              <a:ext cx="2597286" cy="50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range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0B33A-2488-4667-9F57-2EDE04C09B54}"/>
                </a:ext>
              </a:extLst>
            </p:cNvPr>
            <p:cNvSpPr txBox="1"/>
            <p:nvPr/>
          </p:nvSpPr>
          <p:spPr>
            <a:xfrm>
              <a:off x="5235783" y="5688006"/>
              <a:ext cx="3412967" cy="57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lag distance (h)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/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variance (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brima" panose="02000000000000000000" pitchFamily="2" charset="0"/>
                        </a:rPr>
                        <m:t>𝛾</m:t>
                      </m:r>
                    </m:oMath>
                  </a14:m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blipFill>
                  <a:blip r:embed="rId4"/>
                  <a:stretch>
                    <a:fillRect l="-6061" r="-27273" b="-2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80E27E6A-8BAC-4445-8A37-5C0AD40BDD76}"/>
              </a:ext>
            </a:extLst>
          </p:cNvPr>
          <p:cNvSpPr/>
          <p:nvPr/>
        </p:nvSpPr>
        <p:spPr>
          <a:xfrm>
            <a:off x="1724790" y="2649946"/>
            <a:ext cx="502251" cy="50225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8C97AC-4521-41E0-B508-28144DB86100}"/>
              </a:ext>
            </a:extLst>
          </p:cNvPr>
          <p:cNvCxnSpPr>
            <a:cxnSpLocks/>
            <a:stCxn id="87" idx="6"/>
            <a:endCxn id="5" idx="1"/>
          </p:cNvCxnSpPr>
          <p:nvPr/>
        </p:nvCxnSpPr>
        <p:spPr>
          <a:xfrm>
            <a:off x="2227041" y="2901072"/>
            <a:ext cx="5705671" cy="50643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/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solidFill>
                      <a:srgbClr val="00B05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5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blipFill>
                <a:blip r:embed="rId5"/>
                <a:stretch>
                  <a:fillRect l="-14159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4879C13-7F34-4BE9-8CD2-B3F25E2FAC52}"/>
              </a:ext>
            </a:extLst>
          </p:cNvPr>
          <p:cNvGrpSpPr/>
          <p:nvPr/>
        </p:nvGrpSpPr>
        <p:grpSpPr>
          <a:xfrm>
            <a:off x="8074032" y="2150955"/>
            <a:ext cx="3123102" cy="882605"/>
            <a:chOff x="8074032" y="2150955"/>
            <a:chExt cx="3123102" cy="8826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F9649C-3FDC-4BBA-B9CE-3E346775439F}"/>
                </a:ext>
              </a:extLst>
            </p:cNvPr>
            <p:cNvSpPr/>
            <p:nvPr/>
          </p:nvSpPr>
          <p:spPr>
            <a:xfrm>
              <a:off x="8297990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6E48FB-70C5-41D9-A829-2F8A8109F484}"/>
                </a:ext>
              </a:extLst>
            </p:cNvPr>
            <p:cNvSpPr/>
            <p:nvPr/>
          </p:nvSpPr>
          <p:spPr>
            <a:xfrm>
              <a:off x="10442577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27A719-263A-48EF-B65D-AEDA062BD779}"/>
                    </a:ext>
                  </a:extLst>
                </p:cNvPr>
                <p:cNvSpPr/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27A719-263A-48EF-B65D-AEDA062BD7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  <a:blipFill>
                  <a:blip r:embed="rId6"/>
                  <a:stretch>
                    <a:fillRect l="-2010" t="-5660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DB26C92-C2EF-4413-9DE2-FBAA0552C34B}"/>
                    </a:ext>
                  </a:extLst>
                </p:cNvPr>
                <p:cNvSpPr/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DB26C92-C2EF-4413-9DE2-FBAA0552C3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  <a:blipFill>
                  <a:blip r:embed="rId7"/>
                  <a:stretch>
                    <a:fillRect l="-3509" t="-5660" r="-1754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31652D-C337-4BEA-9DEC-04944E13C70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8605131" y="2558915"/>
              <a:ext cx="1837446" cy="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F3ECAD-49B6-4948-AA6E-4799B33E8A2C}"/>
                    </a:ext>
                  </a:extLst>
                </p:cNvPr>
                <p:cNvSpPr txBox="1"/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F3ECAD-49B6-4948-AA6E-4799B33E8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blipFill>
                  <a:blip r:embed="rId8"/>
                  <a:stretch>
                    <a:fillRect l="-3922" t="-3774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1B2E5A-9194-43FF-885E-AAFC8F394DF3}"/>
              </a:ext>
            </a:extLst>
          </p:cNvPr>
          <p:cNvGrpSpPr/>
          <p:nvPr/>
        </p:nvGrpSpPr>
        <p:grpSpPr>
          <a:xfrm>
            <a:off x="7873465" y="4056606"/>
            <a:ext cx="3123102" cy="882605"/>
            <a:chOff x="8074032" y="2150955"/>
            <a:chExt cx="3123102" cy="88260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5453D30-789E-4E92-8375-65CC80D527BE}"/>
                </a:ext>
              </a:extLst>
            </p:cNvPr>
            <p:cNvSpPr/>
            <p:nvPr/>
          </p:nvSpPr>
          <p:spPr>
            <a:xfrm>
              <a:off x="8297990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E7E9F0-54A0-43EA-B99B-F9ADC41E8BCC}"/>
                </a:ext>
              </a:extLst>
            </p:cNvPr>
            <p:cNvSpPr/>
            <p:nvPr/>
          </p:nvSpPr>
          <p:spPr>
            <a:xfrm>
              <a:off x="10442577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556FEB0-D844-4461-BC89-94D9F3C07AA2}"/>
                    </a:ext>
                  </a:extLst>
                </p:cNvPr>
                <p:cNvSpPr/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556FEB0-D844-4461-BC89-94D9F3C07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  <a:blipFill>
                  <a:blip r:embed="rId9"/>
                  <a:stretch>
                    <a:fillRect l="-2010" t="-3774" r="-100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08055C8-FE69-41FB-B37F-BD7DD79C547C}"/>
                    </a:ext>
                  </a:extLst>
                </p:cNvPr>
                <p:cNvSpPr/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08055C8-FE69-41FB-B37F-BD7DD79C5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  <a:blipFill>
                  <a:blip r:embed="rId10"/>
                  <a:stretch>
                    <a:fillRect l="-3540" t="-3774" r="-265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A99EBBE-1D54-4031-89A1-92382DD12CFB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8605131" y="2558915"/>
              <a:ext cx="1837446" cy="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23DE77E-5CC8-45F8-ABFA-0C4E3B75EB29}"/>
                    </a:ext>
                  </a:extLst>
                </p:cNvPr>
                <p:cNvSpPr txBox="1"/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23DE77E-5CC8-45F8-ABFA-0C4E3B75E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blipFill>
                  <a:blip r:embed="rId11"/>
                  <a:stretch>
                    <a:fillRect l="-3922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E9201F-A654-4B0F-A8D9-33C44584818D}"/>
              </a:ext>
            </a:extLst>
          </p:cNvPr>
          <p:cNvGrpSpPr/>
          <p:nvPr/>
        </p:nvGrpSpPr>
        <p:grpSpPr>
          <a:xfrm>
            <a:off x="9144584" y="3012202"/>
            <a:ext cx="3123102" cy="882605"/>
            <a:chOff x="8074032" y="2150955"/>
            <a:chExt cx="3123102" cy="88260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4B66D8-6E62-4CC5-84FF-2CED72065308}"/>
                </a:ext>
              </a:extLst>
            </p:cNvPr>
            <p:cNvSpPr/>
            <p:nvPr/>
          </p:nvSpPr>
          <p:spPr>
            <a:xfrm>
              <a:off x="8297990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5385425-81CC-43CE-AF9D-234D21BE5311}"/>
                </a:ext>
              </a:extLst>
            </p:cNvPr>
            <p:cNvSpPr/>
            <p:nvPr/>
          </p:nvSpPr>
          <p:spPr>
            <a:xfrm>
              <a:off x="10442577" y="2405346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742E86D-8DD4-4F6E-B4C8-856C2C91EDDA}"/>
                    </a:ext>
                  </a:extLst>
                </p:cNvPr>
                <p:cNvSpPr/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742E86D-8DD4-4F6E-B4C8-856C2C91E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366" y="2710395"/>
                  <a:ext cx="1212768" cy="323165"/>
                </a:xfrm>
                <a:prstGeom prst="rect">
                  <a:avLst/>
                </a:prstGeom>
                <a:blipFill>
                  <a:blip r:embed="rId12"/>
                  <a:stretch>
                    <a:fillRect l="-2010" t="-3774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D4025EA-ABA6-4200-AE22-B37C4AADDF65}"/>
                    </a:ext>
                  </a:extLst>
                </p:cNvPr>
                <p:cNvSpPr/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D4025EA-ABA6-4200-AE22-B37C4AADD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032" y="2691788"/>
                  <a:ext cx="689612" cy="323165"/>
                </a:xfrm>
                <a:prstGeom prst="rect">
                  <a:avLst/>
                </a:prstGeom>
                <a:blipFill>
                  <a:blip r:embed="rId13"/>
                  <a:stretch>
                    <a:fillRect l="-3540" t="-3774" r="-265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FCCBB5-44A7-465F-A075-920FD6447F86}"/>
                </a:ext>
              </a:extLst>
            </p:cNvPr>
            <p:cNvCxnSpPr>
              <a:cxnSpLocks/>
              <a:endCxn id="93" idx="1"/>
            </p:cNvCxnSpPr>
            <p:nvPr/>
          </p:nvCxnSpPr>
          <p:spPr>
            <a:xfrm>
              <a:off x="8605131" y="2558915"/>
              <a:ext cx="1837446" cy="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C61874D-1B1F-46F3-8C1A-AFCF2C104B67}"/>
                    </a:ext>
                  </a:extLst>
                </p:cNvPr>
                <p:cNvSpPr txBox="1"/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C61874D-1B1F-46F3-8C1A-AFCF2C104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548" y="2150955"/>
                  <a:ext cx="620369" cy="323165"/>
                </a:xfrm>
                <a:prstGeom prst="rect">
                  <a:avLst/>
                </a:prstGeom>
                <a:blipFill>
                  <a:blip r:embed="rId14"/>
                  <a:stretch>
                    <a:fillRect l="-3960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E0B2F50-484D-4FE4-8656-EADA0CFBF665}"/>
              </a:ext>
            </a:extLst>
          </p:cNvPr>
          <p:cNvCxnSpPr>
            <a:cxnSpLocks/>
          </p:cNvCxnSpPr>
          <p:nvPr/>
        </p:nvCxnSpPr>
        <p:spPr>
          <a:xfrm>
            <a:off x="818721" y="4645564"/>
            <a:ext cx="271967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173C0DC-E33D-41C1-A923-B3CDA14682C0}"/>
                  </a:ext>
                </a:extLst>
              </p:cNvPr>
              <p:cNvSpPr txBox="1"/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range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Ebrima" panose="02000000000000000000" pitchFamily="2" charset="0"/>
                        <a:cs typeface="Ebrima" panose="02000000000000000000" pitchFamily="2" charset="0"/>
                      </a:rPr>
                      <m:t>𝑎</m:t>
                    </m:r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173C0DC-E33D-41C1-A923-B3CDA1468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blipFill>
                <a:blip r:embed="rId15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30D816-7774-434E-8006-4265866135C5}"/>
                  </a:ext>
                </a:extLst>
              </p:cNvPr>
              <p:cNvSpPr txBox="1"/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nugget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30D816-7774-434E-8006-42658661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blipFill>
                <a:blip r:embed="rId16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81F095-FD39-4CD2-A6CA-732C12F6FEA3}"/>
              </a:ext>
            </a:extLst>
          </p:cNvPr>
          <p:cNvCxnSpPr>
            <a:cxnSpLocks/>
          </p:cNvCxnSpPr>
          <p:nvPr/>
        </p:nvCxnSpPr>
        <p:spPr>
          <a:xfrm flipV="1">
            <a:off x="710029" y="3783105"/>
            <a:ext cx="0" cy="11564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8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74D8B48-40C4-41CF-B156-59E3C3CE8C21}"/>
              </a:ext>
            </a:extLst>
          </p:cNvPr>
          <p:cNvGrpSpPr/>
          <p:nvPr/>
        </p:nvGrpSpPr>
        <p:grpSpPr>
          <a:xfrm>
            <a:off x="1903761" y="748377"/>
            <a:ext cx="8751371" cy="5416683"/>
            <a:chOff x="1903761" y="748377"/>
            <a:chExt cx="8751371" cy="541668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0293C0-D40A-4D8B-AD54-1BA09452C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2081" y="2288083"/>
              <a:ext cx="7877807" cy="4929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003AD5-C2C4-41E1-A4BC-EADE090A6449}"/>
                </a:ext>
              </a:extLst>
            </p:cNvPr>
            <p:cNvCxnSpPr>
              <a:cxnSpLocks/>
            </p:cNvCxnSpPr>
            <p:nvPr/>
          </p:nvCxnSpPr>
          <p:spPr>
            <a:xfrm>
              <a:off x="2653412" y="1230198"/>
              <a:ext cx="0" cy="432287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AD6B4F-152B-4E20-9770-9B5C546E0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3412" y="5553072"/>
              <a:ext cx="7023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776216-05B7-491D-94AC-FAB3817AAB2D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08" y="2273194"/>
              <a:ext cx="0" cy="327987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1AB632-8A13-4DDE-9723-569A4397ED1F}"/>
                </a:ext>
              </a:extLst>
            </p:cNvPr>
            <p:cNvSpPr/>
            <p:nvPr/>
          </p:nvSpPr>
          <p:spPr>
            <a:xfrm>
              <a:off x="2819689" y="388603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32A82E-0D1E-43E6-B0E4-4BDB78E5F371}"/>
                </a:ext>
              </a:extLst>
            </p:cNvPr>
            <p:cNvSpPr/>
            <p:nvPr/>
          </p:nvSpPr>
          <p:spPr>
            <a:xfrm>
              <a:off x="3212284" y="336541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40C2D9A-BF1C-48A4-B4AF-244D9C796C0B}"/>
                </a:ext>
              </a:extLst>
            </p:cNvPr>
            <p:cNvSpPr/>
            <p:nvPr/>
          </p:nvSpPr>
          <p:spPr>
            <a:xfrm>
              <a:off x="3617080" y="287985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BBAED9-4937-4283-BAE2-481EAFC37D21}"/>
                </a:ext>
              </a:extLst>
            </p:cNvPr>
            <p:cNvSpPr/>
            <p:nvPr/>
          </p:nvSpPr>
          <p:spPr>
            <a:xfrm>
              <a:off x="4277159" y="262274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FC8F1C-783F-4E8F-95A4-47A6667F9876}"/>
                </a:ext>
              </a:extLst>
            </p:cNvPr>
            <p:cNvSpPr/>
            <p:nvPr/>
          </p:nvSpPr>
          <p:spPr>
            <a:xfrm>
              <a:off x="5133786" y="247398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D55192-2882-425C-95CB-D7029779009E}"/>
                </a:ext>
              </a:extLst>
            </p:cNvPr>
            <p:cNvSpPr/>
            <p:nvPr/>
          </p:nvSpPr>
          <p:spPr>
            <a:xfrm>
              <a:off x="6102775" y="23603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67529B-210D-43FA-8EB5-71827E7C635D}"/>
                </a:ext>
              </a:extLst>
            </p:cNvPr>
            <p:cNvSpPr/>
            <p:nvPr/>
          </p:nvSpPr>
          <p:spPr>
            <a:xfrm>
              <a:off x="6682366" y="248674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8D520F-839F-4AE7-8979-EACE872950B8}"/>
                </a:ext>
              </a:extLst>
            </p:cNvPr>
            <p:cNvSpPr/>
            <p:nvPr/>
          </p:nvSpPr>
          <p:spPr>
            <a:xfrm>
              <a:off x="7207764" y="225830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F5B8700-CF12-4E8C-A71B-00C910B7B83C}"/>
                </a:ext>
              </a:extLst>
            </p:cNvPr>
            <p:cNvSpPr/>
            <p:nvPr/>
          </p:nvSpPr>
          <p:spPr>
            <a:xfrm>
              <a:off x="7749632" y="217119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9D1911-0B92-4274-8319-F738D7A505C5}"/>
                </a:ext>
              </a:extLst>
            </p:cNvPr>
            <p:cNvSpPr/>
            <p:nvPr/>
          </p:nvSpPr>
          <p:spPr>
            <a:xfrm>
              <a:off x="8179946" y="237731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828C48-0D23-4705-9A63-34844B055602}"/>
                </a:ext>
              </a:extLst>
            </p:cNvPr>
            <p:cNvSpPr/>
            <p:nvPr/>
          </p:nvSpPr>
          <p:spPr>
            <a:xfrm>
              <a:off x="8895532" y="2454862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25F15-A5F2-46D2-8E4D-D61708510DCB}"/>
                </a:ext>
              </a:extLst>
            </p:cNvPr>
            <p:cNvSpPr/>
            <p:nvPr/>
          </p:nvSpPr>
          <p:spPr>
            <a:xfrm>
              <a:off x="9268990" y="20692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A121E77-0159-4891-B8C4-C990FF04E231}"/>
                </a:ext>
              </a:extLst>
            </p:cNvPr>
            <p:cNvSpPr/>
            <p:nvPr/>
          </p:nvSpPr>
          <p:spPr>
            <a:xfrm>
              <a:off x="2665627" y="2273194"/>
              <a:ext cx="6874294" cy="1746424"/>
            </a:xfrm>
            <a:custGeom>
              <a:avLst/>
              <a:gdLst>
                <a:gd name="connsiteX0" fmla="*/ 0 w 3081337"/>
                <a:gd name="connsiteY0" fmla="*/ 782818 h 782818"/>
                <a:gd name="connsiteX1" fmla="*/ 923925 w 3081337"/>
                <a:gd name="connsiteY1" fmla="*/ 106543 h 782818"/>
                <a:gd name="connsiteX2" fmla="*/ 3081337 w 3081337"/>
                <a:gd name="connsiteY2" fmla="*/ 11293 h 7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1337" h="782818">
                  <a:moveTo>
                    <a:pt x="0" y="782818"/>
                  </a:moveTo>
                  <a:cubicBezTo>
                    <a:pt x="205184" y="508974"/>
                    <a:pt x="410369" y="235130"/>
                    <a:pt x="923925" y="106543"/>
                  </a:cubicBezTo>
                  <a:cubicBezTo>
                    <a:pt x="1437481" y="-22044"/>
                    <a:pt x="2259409" y="-5376"/>
                    <a:pt x="3081337" y="11293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36F6E6-0F7B-46E8-A6D8-27B41A0728E7}"/>
                    </a:ext>
                  </a:extLst>
                </p:cNvPr>
                <p:cNvSpPr txBox="1"/>
                <p:nvPr/>
              </p:nvSpPr>
              <p:spPr>
                <a:xfrm>
                  <a:off x="9651887" y="2441339"/>
                  <a:ext cx="1003245" cy="40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sill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l-GR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36F6E6-0F7B-46E8-A6D8-27B41A072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887" y="2441339"/>
                  <a:ext cx="1003245" cy="400111"/>
                </a:xfrm>
                <a:prstGeom prst="rect">
                  <a:avLst/>
                </a:prstGeom>
                <a:blipFill>
                  <a:blip r:embed="rId2"/>
                  <a:stretch>
                    <a:fillRect l="-6061" t="-6061" r="-48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008610-23E9-4FB7-8E6A-DCEA44C2B70C}"/>
                </a:ext>
              </a:extLst>
            </p:cNvPr>
            <p:cNvSpPr txBox="1"/>
            <p:nvPr/>
          </p:nvSpPr>
          <p:spPr>
            <a:xfrm>
              <a:off x="5235783" y="5688006"/>
              <a:ext cx="34129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lag distance (h)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B00410E-95DF-4F0A-A8AB-9839BC82BE97}"/>
                    </a:ext>
                  </a:extLst>
                </p:cNvPr>
                <p:cNvSpPr txBox="1"/>
                <p:nvPr/>
              </p:nvSpPr>
              <p:spPr>
                <a:xfrm rot="16200000">
                  <a:off x="435804" y="2216334"/>
                  <a:ext cx="341296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variance (</a:t>
                  </a:r>
                  <a14:m>
                    <m:oMath xmlns:m="http://schemas.openxmlformats.org/officeDocument/2006/math">
                      <m:r>
                        <a:rPr lang="en-US" sz="25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brima" panose="02000000000000000000" pitchFamily="2" charset="0"/>
                        </a:rPr>
                        <m:t>𝛾</m:t>
                      </m:r>
                    </m:oMath>
                  </a14:m>
                  <a:r>
                    <a:rPr lang="en-US" sz="25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B00410E-95DF-4F0A-A8AB-9839BC82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804" y="2216334"/>
                  <a:ext cx="3412967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8861" r="-29114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E57FD7-BA75-4DF6-983F-094664DBAA3F}"/>
              </a:ext>
            </a:extLst>
          </p:cNvPr>
          <p:cNvCxnSpPr>
            <a:cxnSpLocks/>
          </p:cNvCxnSpPr>
          <p:nvPr/>
        </p:nvCxnSpPr>
        <p:spPr>
          <a:xfrm>
            <a:off x="2719388" y="5162551"/>
            <a:ext cx="372427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2B8C43-DD73-401B-A7F4-21FAA2FDA34D}"/>
                  </a:ext>
                </a:extLst>
              </p:cNvPr>
              <p:cNvSpPr txBox="1"/>
              <p:nvPr/>
            </p:nvSpPr>
            <p:spPr>
              <a:xfrm>
                <a:off x="4033608" y="4627507"/>
                <a:ext cx="25972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range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Ebrima" panose="02000000000000000000" pitchFamily="2" charset="0"/>
                        <a:cs typeface="Ebrima" panose="02000000000000000000" pitchFamily="2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2B8C43-DD73-401B-A7F4-21FAA2FD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608" y="4627507"/>
                <a:ext cx="2597286" cy="400110"/>
              </a:xfrm>
              <a:prstGeom prst="rect">
                <a:avLst/>
              </a:prstGeom>
              <a:blipFill>
                <a:blip r:embed="rId4"/>
                <a:stretch>
                  <a:fillRect l="-258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CF6252-60D1-4DD7-A33E-E5D3D2D2A78B}"/>
                  </a:ext>
                </a:extLst>
              </p:cNvPr>
              <p:cNvSpPr txBox="1"/>
              <p:nvPr/>
            </p:nvSpPr>
            <p:spPr>
              <a:xfrm>
                <a:off x="2719388" y="3995714"/>
                <a:ext cx="25972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nugget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CF6252-60D1-4DD7-A33E-E5D3D2D2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88" y="3995714"/>
                <a:ext cx="2597286" cy="400110"/>
              </a:xfrm>
              <a:prstGeom prst="rect">
                <a:avLst/>
              </a:prstGeom>
              <a:blipFill>
                <a:blip r:embed="rId5"/>
                <a:stretch>
                  <a:fillRect l="-2347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8C824E-3257-4B50-97E4-A95383D52CC6}"/>
              </a:ext>
            </a:extLst>
          </p:cNvPr>
          <p:cNvCxnSpPr>
            <a:cxnSpLocks/>
          </p:cNvCxnSpPr>
          <p:nvPr/>
        </p:nvCxnSpPr>
        <p:spPr>
          <a:xfrm>
            <a:off x="2481263" y="4054991"/>
            <a:ext cx="0" cy="14980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64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0EA4C5F-73BF-4E09-AE32-20E33E5651FF}"/>
              </a:ext>
            </a:extLst>
          </p:cNvPr>
          <p:cNvGrpSpPr/>
          <p:nvPr/>
        </p:nvGrpSpPr>
        <p:grpSpPr>
          <a:xfrm>
            <a:off x="0" y="0"/>
            <a:ext cx="9159498" cy="6858000"/>
            <a:chOff x="213102" y="0"/>
            <a:chExt cx="9159498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BD7724-D1B1-4301-B9F3-5F909DA8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102" y="0"/>
              <a:ext cx="9159498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103218-429C-4713-8D12-53103ED4E367}"/>
                </a:ext>
              </a:extLst>
            </p:cNvPr>
            <p:cNvSpPr/>
            <p:nvPr/>
          </p:nvSpPr>
          <p:spPr>
            <a:xfrm>
              <a:off x="2409825" y="814387"/>
              <a:ext cx="628650" cy="6286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965FD1-4426-4E1C-B5F3-F08BB97FBCFC}"/>
                </a:ext>
              </a:extLst>
            </p:cNvPr>
            <p:cNvCxnSpPr>
              <a:cxnSpLocks/>
            </p:cNvCxnSpPr>
            <p:nvPr/>
          </p:nvCxnSpPr>
          <p:spPr>
            <a:xfrm>
              <a:off x="3038475" y="1443037"/>
              <a:ext cx="3019425" cy="26003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70D101-E315-421E-8892-3C2EAA0B8D6E}"/>
                </a:ext>
              </a:extLst>
            </p:cNvPr>
            <p:cNvSpPr/>
            <p:nvPr/>
          </p:nvSpPr>
          <p:spPr>
            <a:xfrm>
              <a:off x="6057900" y="4043362"/>
              <a:ext cx="628650" cy="6286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38F4E0-823F-48D5-9156-1EC144C821C5}"/>
                </a:ext>
              </a:extLst>
            </p:cNvPr>
            <p:cNvSpPr txBox="1"/>
            <p:nvPr/>
          </p:nvSpPr>
          <p:spPr>
            <a:xfrm>
              <a:off x="4667252" y="2035313"/>
              <a:ext cx="681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83DDEFF-37A0-4BAE-A800-3BAA72A82B62}"/>
                    </a:ext>
                  </a:extLst>
                </p:cNvPr>
                <p:cNvSpPr txBox="1"/>
                <p:nvPr/>
              </p:nvSpPr>
              <p:spPr>
                <a:xfrm>
                  <a:off x="1172067" y="460444"/>
                  <a:ext cx="158591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a14:m>
                  <a:r>
                    <a:rPr lang="en-US" sz="30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83DDEFF-37A0-4BAE-A800-3BAA72A82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2067" y="460444"/>
                  <a:ext cx="1585910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8846" t="-1333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A728E51-F395-4433-99CA-DD99A6F0D291}"/>
                    </a:ext>
                  </a:extLst>
                </p:cNvPr>
                <p:cNvSpPr txBox="1"/>
                <p:nvPr/>
              </p:nvSpPr>
              <p:spPr>
                <a:xfrm>
                  <a:off x="6269588" y="4798426"/>
                  <a:ext cx="254103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en-US" sz="30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A728E51-F395-4433-99CA-DD99A6F0D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588" y="4798426"/>
                  <a:ext cx="2541037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5769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223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BD7724-D1B1-4301-B9F3-5F909DA8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949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103218-429C-4713-8D12-53103ED4E367}"/>
              </a:ext>
            </a:extLst>
          </p:cNvPr>
          <p:cNvSpPr/>
          <p:nvPr/>
        </p:nvSpPr>
        <p:spPr>
          <a:xfrm>
            <a:off x="2196723" y="814387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965FD1-4426-4E1C-B5F3-F08BB97FBCFC}"/>
              </a:ext>
            </a:extLst>
          </p:cNvPr>
          <p:cNvCxnSpPr>
            <a:cxnSpLocks/>
          </p:cNvCxnSpPr>
          <p:nvPr/>
        </p:nvCxnSpPr>
        <p:spPr>
          <a:xfrm>
            <a:off x="2825373" y="1143000"/>
            <a:ext cx="1713290" cy="127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0D101-E315-421E-8892-3C2EAA0B8D6E}"/>
              </a:ext>
            </a:extLst>
          </p:cNvPr>
          <p:cNvSpPr/>
          <p:nvPr/>
        </p:nvSpPr>
        <p:spPr>
          <a:xfrm>
            <a:off x="4500562" y="814387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8F4E0-823F-48D5-9156-1EC144C821C5}"/>
              </a:ext>
            </a:extLst>
          </p:cNvPr>
          <p:cNvSpPr txBox="1"/>
          <p:nvPr/>
        </p:nvSpPr>
        <p:spPr>
          <a:xfrm>
            <a:off x="3382095" y="383500"/>
            <a:ext cx="681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3DDEFF-37A0-4BAE-A800-3BAA72A82B62}"/>
                  </a:ext>
                </a:extLst>
              </p:cNvPr>
              <p:cNvSpPr txBox="1"/>
              <p:nvPr/>
            </p:nvSpPr>
            <p:spPr>
              <a:xfrm>
                <a:off x="1854315" y="1507419"/>
                <a:ext cx="15859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3DDEFF-37A0-4BAE-A800-3BAA72A82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5" y="1507419"/>
                <a:ext cx="1585910" cy="553998"/>
              </a:xfrm>
              <a:prstGeom prst="rect">
                <a:avLst/>
              </a:prstGeom>
              <a:blipFill>
                <a:blip r:embed="rId3"/>
                <a:stretch>
                  <a:fillRect l="-8846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728E51-F395-4433-99CA-DD99A6F0D291}"/>
                  </a:ext>
                </a:extLst>
              </p:cNvPr>
              <p:cNvSpPr txBox="1"/>
              <p:nvPr/>
            </p:nvSpPr>
            <p:spPr>
              <a:xfrm>
                <a:off x="3649144" y="1507419"/>
                <a:ext cx="25410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728E51-F395-4433-99CA-DD99A6F0D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44" y="1507419"/>
                <a:ext cx="2541037" cy="553998"/>
              </a:xfrm>
              <a:prstGeom prst="rect">
                <a:avLst/>
              </a:prstGeom>
              <a:blipFill>
                <a:blip r:embed="rId4"/>
                <a:stretch>
                  <a:fillRect l="-5769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81FEB1C-5162-4313-B6ED-C2F2EAF66AA5}"/>
              </a:ext>
            </a:extLst>
          </p:cNvPr>
          <p:cNvGrpSpPr/>
          <p:nvPr/>
        </p:nvGrpSpPr>
        <p:grpSpPr>
          <a:xfrm>
            <a:off x="479337" y="4968923"/>
            <a:ext cx="4335866" cy="1677917"/>
            <a:chOff x="2111490" y="3106786"/>
            <a:chExt cx="4335866" cy="167791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168C7F-AD8C-4C30-8BB0-ED469A22E770}"/>
                </a:ext>
              </a:extLst>
            </p:cNvPr>
            <p:cNvSpPr/>
            <p:nvPr/>
          </p:nvSpPr>
          <p:spPr>
            <a:xfrm>
              <a:off x="2453898" y="3537673"/>
              <a:ext cx="628650" cy="6286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FBC2D8-6958-478D-B990-9DCB9E5CFB8E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48" y="3866286"/>
              <a:ext cx="1713290" cy="127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DEA7BE-98E9-4EC3-851A-6270CF81363C}"/>
                </a:ext>
              </a:extLst>
            </p:cNvPr>
            <p:cNvSpPr/>
            <p:nvPr/>
          </p:nvSpPr>
          <p:spPr>
            <a:xfrm>
              <a:off x="4757737" y="3537673"/>
              <a:ext cx="628650" cy="6286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CA7A1C-7990-4A27-AC87-79CC8555A748}"/>
                </a:ext>
              </a:extLst>
            </p:cNvPr>
            <p:cNvSpPr txBox="1"/>
            <p:nvPr/>
          </p:nvSpPr>
          <p:spPr>
            <a:xfrm>
              <a:off x="3639270" y="3106786"/>
              <a:ext cx="681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71E005E-3BF0-452E-83CA-6513920C16CA}"/>
                    </a:ext>
                  </a:extLst>
                </p:cNvPr>
                <p:cNvSpPr txBox="1"/>
                <p:nvPr/>
              </p:nvSpPr>
              <p:spPr>
                <a:xfrm>
                  <a:off x="2111490" y="4230705"/>
                  <a:ext cx="158591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30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71E005E-3BF0-452E-83CA-6513920C1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490" y="4230705"/>
                  <a:ext cx="158591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9231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98F968-8AA1-4524-9091-E40D864AD4C8}"/>
                    </a:ext>
                  </a:extLst>
                </p:cNvPr>
                <p:cNvSpPr txBox="1"/>
                <p:nvPr/>
              </p:nvSpPr>
              <p:spPr>
                <a:xfrm>
                  <a:off x="3906319" y="4230705"/>
                  <a:ext cx="254103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en-US" sz="30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98F968-8AA1-4524-9091-E40D864AD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319" y="4230705"/>
                  <a:ext cx="2541037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516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B201EAA-AAB2-41FE-AC6D-4E7D94784CBD}"/>
              </a:ext>
            </a:extLst>
          </p:cNvPr>
          <p:cNvSpPr/>
          <p:nvPr/>
        </p:nvSpPr>
        <p:spPr>
          <a:xfrm>
            <a:off x="1759292" y="3114675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6E040F-338B-4692-A0FE-DEEE06C14427}"/>
              </a:ext>
            </a:extLst>
          </p:cNvPr>
          <p:cNvCxnSpPr>
            <a:cxnSpLocks/>
          </p:cNvCxnSpPr>
          <p:nvPr/>
        </p:nvCxnSpPr>
        <p:spPr>
          <a:xfrm>
            <a:off x="2387942" y="3443288"/>
            <a:ext cx="1713290" cy="127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6C25B2E-D414-4BF5-BFE7-BC5DC7F4FA3F}"/>
              </a:ext>
            </a:extLst>
          </p:cNvPr>
          <p:cNvSpPr/>
          <p:nvPr/>
        </p:nvSpPr>
        <p:spPr>
          <a:xfrm>
            <a:off x="4063131" y="3114675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A1823-5E77-49D5-A7F7-A6D830C78657}"/>
              </a:ext>
            </a:extLst>
          </p:cNvPr>
          <p:cNvSpPr txBox="1"/>
          <p:nvPr/>
        </p:nvSpPr>
        <p:spPr>
          <a:xfrm>
            <a:off x="2944664" y="2683788"/>
            <a:ext cx="681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FA0E7A-B90F-47E2-A5B8-E77CA1F0170A}"/>
                  </a:ext>
                </a:extLst>
              </p:cNvPr>
              <p:cNvSpPr txBox="1"/>
              <p:nvPr/>
            </p:nvSpPr>
            <p:spPr>
              <a:xfrm>
                <a:off x="1416884" y="3807707"/>
                <a:ext cx="15859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FA0E7A-B90F-47E2-A5B8-E77CA1F0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84" y="3807707"/>
                <a:ext cx="1585910" cy="553998"/>
              </a:xfrm>
              <a:prstGeom prst="rect">
                <a:avLst/>
              </a:prstGeom>
              <a:blipFill>
                <a:blip r:embed="rId7"/>
                <a:stretch>
                  <a:fillRect l="-8812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77973A-038C-440B-A75E-30814A2C662E}"/>
                  </a:ext>
                </a:extLst>
              </p:cNvPr>
              <p:cNvSpPr txBox="1"/>
              <p:nvPr/>
            </p:nvSpPr>
            <p:spPr>
              <a:xfrm>
                <a:off x="3211713" y="3807707"/>
                <a:ext cx="25410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77973A-038C-440B-A75E-30814A2C6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13" y="3807707"/>
                <a:ext cx="2541037" cy="553998"/>
              </a:xfrm>
              <a:prstGeom prst="rect">
                <a:avLst/>
              </a:prstGeom>
              <a:blipFill>
                <a:blip r:embed="rId8"/>
                <a:stretch>
                  <a:fillRect l="-5755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D2423A1-E0F0-411F-9C45-DA19723DB0A5}"/>
              </a:ext>
            </a:extLst>
          </p:cNvPr>
          <p:cNvSpPr/>
          <p:nvPr/>
        </p:nvSpPr>
        <p:spPr>
          <a:xfrm>
            <a:off x="5859085" y="4002967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CA21FF-8833-4C0F-BD0E-BB661A5CBCA2}"/>
              </a:ext>
            </a:extLst>
          </p:cNvPr>
          <p:cNvCxnSpPr>
            <a:cxnSpLocks/>
          </p:cNvCxnSpPr>
          <p:nvPr/>
        </p:nvCxnSpPr>
        <p:spPr>
          <a:xfrm>
            <a:off x="6487735" y="4331580"/>
            <a:ext cx="1713290" cy="127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36752AC-0BFE-4125-A09A-C64CF1C4FA88}"/>
              </a:ext>
            </a:extLst>
          </p:cNvPr>
          <p:cNvSpPr/>
          <p:nvPr/>
        </p:nvSpPr>
        <p:spPr>
          <a:xfrm>
            <a:off x="8162924" y="4002967"/>
            <a:ext cx="628650" cy="62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CA7FE4-50E2-4B39-98DB-04B8816D1ED3}"/>
              </a:ext>
            </a:extLst>
          </p:cNvPr>
          <p:cNvSpPr txBox="1"/>
          <p:nvPr/>
        </p:nvSpPr>
        <p:spPr>
          <a:xfrm>
            <a:off x="7044457" y="3572080"/>
            <a:ext cx="681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2AB90C-62AB-4B2A-AC22-6A20968F8667}"/>
                  </a:ext>
                </a:extLst>
              </p:cNvPr>
              <p:cNvSpPr txBox="1"/>
              <p:nvPr/>
            </p:nvSpPr>
            <p:spPr>
              <a:xfrm>
                <a:off x="5516677" y="4695999"/>
                <a:ext cx="15859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2AB90C-62AB-4B2A-AC22-6A20968F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77" y="4695999"/>
                <a:ext cx="1585910" cy="553998"/>
              </a:xfrm>
              <a:prstGeom prst="rect">
                <a:avLst/>
              </a:prstGeom>
              <a:blipFill>
                <a:blip r:embed="rId9"/>
                <a:stretch>
                  <a:fillRect l="-9231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BCDE8-54E7-4050-8E09-D51A44EBA534}"/>
                  </a:ext>
                </a:extLst>
              </p:cNvPr>
              <p:cNvSpPr txBox="1"/>
              <p:nvPr/>
            </p:nvSpPr>
            <p:spPr>
              <a:xfrm>
                <a:off x="7311506" y="4695999"/>
                <a:ext cx="25410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z(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BCDE8-54E7-4050-8E09-D51A44EBA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506" y="4695999"/>
                <a:ext cx="2541037" cy="553998"/>
              </a:xfrm>
              <a:prstGeom prst="rect">
                <a:avLst/>
              </a:prstGeom>
              <a:blipFill>
                <a:blip r:embed="rId10"/>
                <a:stretch>
                  <a:fillRect l="-5516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57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40636D0-E608-4854-818C-05CFC64502C3}"/>
              </a:ext>
            </a:extLst>
          </p:cNvPr>
          <p:cNvSpPr/>
          <p:nvPr/>
        </p:nvSpPr>
        <p:spPr>
          <a:xfrm>
            <a:off x="1260929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82C162-D161-422E-9853-2290EF8ED210}"/>
              </a:ext>
            </a:extLst>
          </p:cNvPr>
          <p:cNvSpPr/>
          <p:nvPr/>
        </p:nvSpPr>
        <p:spPr>
          <a:xfrm>
            <a:off x="1260928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EC959D-8EB2-452D-B1E4-F8828AF50DAB}"/>
              </a:ext>
            </a:extLst>
          </p:cNvPr>
          <p:cNvSpPr/>
          <p:nvPr/>
        </p:nvSpPr>
        <p:spPr>
          <a:xfrm>
            <a:off x="1260927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340F8-4C95-4F40-9847-91FF9B4BA752}"/>
              </a:ext>
            </a:extLst>
          </p:cNvPr>
          <p:cNvSpPr/>
          <p:nvPr/>
        </p:nvSpPr>
        <p:spPr>
          <a:xfrm>
            <a:off x="1260929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690AE-CB7D-4311-B66B-02871856BF26}"/>
              </a:ext>
            </a:extLst>
          </p:cNvPr>
          <p:cNvSpPr/>
          <p:nvPr/>
        </p:nvSpPr>
        <p:spPr>
          <a:xfrm>
            <a:off x="1260928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963656-7D5F-4A2C-A6FF-267FDAD645D1}"/>
              </a:ext>
            </a:extLst>
          </p:cNvPr>
          <p:cNvSpPr/>
          <p:nvPr/>
        </p:nvSpPr>
        <p:spPr>
          <a:xfrm>
            <a:off x="1260927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27A686-2B65-4485-AD66-51CCD4D9CE72}"/>
              </a:ext>
            </a:extLst>
          </p:cNvPr>
          <p:cNvSpPr/>
          <p:nvPr/>
        </p:nvSpPr>
        <p:spPr>
          <a:xfrm>
            <a:off x="1633303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8B0AFE-2F0A-4260-AE7A-7BDBB76A8355}"/>
              </a:ext>
            </a:extLst>
          </p:cNvPr>
          <p:cNvSpPr/>
          <p:nvPr/>
        </p:nvSpPr>
        <p:spPr>
          <a:xfrm>
            <a:off x="1633302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D2EAAB-E25C-4C67-950E-8B25803688F8}"/>
              </a:ext>
            </a:extLst>
          </p:cNvPr>
          <p:cNvSpPr/>
          <p:nvPr/>
        </p:nvSpPr>
        <p:spPr>
          <a:xfrm>
            <a:off x="1633301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C4FFF-4EF4-42C9-A1DD-1EBDDA806BAD}"/>
              </a:ext>
            </a:extLst>
          </p:cNvPr>
          <p:cNvSpPr/>
          <p:nvPr/>
        </p:nvSpPr>
        <p:spPr>
          <a:xfrm>
            <a:off x="1633303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FD6493-795D-4156-AFA4-ABC1FCA7510A}"/>
              </a:ext>
            </a:extLst>
          </p:cNvPr>
          <p:cNvSpPr/>
          <p:nvPr/>
        </p:nvSpPr>
        <p:spPr>
          <a:xfrm>
            <a:off x="1633302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174D22-8C6D-4CEF-A41E-2232839FB20A}"/>
              </a:ext>
            </a:extLst>
          </p:cNvPr>
          <p:cNvSpPr/>
          <p:nvPr/>
        </p:nvSpPr>
        <p:spPr>
          <a:xfrm>
            <a:off x="1633301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952CEE-E602-4AC2-AEFC-F14694464929}"/>
              </a:ext>
            </a:extLst>
          </p:cNvPr>
          <p:cNvSpPr/>
          <p:nvPr/>
        </p:nvSpPr>
        <p:spPr>
          <a:xfrm>
            <a:off x="2005677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C07ED1-2BB6-48ED-89E6-BAC4F72C95AA}"/>
              </a:ext>
            </a:extLst>
          </p:cNvPr>
          <p:cNvSpPr/>
          <p:nvPr/>
        </p:nvSpPr>
        <p:spPr>
          <a:xfrm>
            <a:off x="2005676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CE9D9E-9239-4758-8D5E-9C6AEE67F267}"/>
              </a:ext>
            </a:extLst>
          </p:cNvPr>
          <p:cNvSpPr/>
          <p:nvPr/>
        </p:nvSpPr>
        <p:spPr>
          <a:xfrm>
            <a:off x="2005675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115131-5AF7-41CB-8AD2-0274507B2BBD}"/>
              </a:ext>
            </a:extLst>
          </p:cNvPr>
          <p:cNvSpPr/>
          <p:nvPr/>
        </p:nvSpPr>
        <p:spPr>
          <a:xfrm>
            <a:off x="2005677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2CC01C-8963-4205-B15B-1B86C0AC0CBA}"/>
              </a:ext>
            </a:extLst>
          </p:cNvPr>
          <p:cNvSpPr/>
          <p:nvPr/>
        </p:nvSpPr>
        <p:spPr>
          <a:xfrm>
            <a:off x="2005676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05FB19-8CBD-46ED-AE5A-059C94C6A6CC}"/>
              </a:ext>
            </a:extLst>
          </p:cNvPr>
          <p:cNvSpPr/>
          <p:nvPr/>
        </p:nvSpPr>
        <p:spPr>
          <a:xfrm>
            <a:off x="2005675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D8FE3-2CE2-41FA-96AD-6488C84A8AC8}"/>
              </a:ext>
            </a:extLst>
          </p:cNvPr>
          <p:cNvSpPr/>
          <p:nvPr/>
        </p:nvSpPr>
        <p:spPr>
          <a:xfrm>
            <a:off x="2378051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2B7E16-4FDB-4540-AB51-48FDF22A2AF5}"/>
              </a:ext>
            </a:extLst>
          </p:cNvPr>
          <p:cNvSpPr/>
          <p:nvPr/>
        </p:nvSpPr>
        <p:spPr>
          <a:xfrm>
            <a:off x="2378050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0BBB44-58C3-48A6-AE9C-8082E51C9D7D}"/>
              </a:ext>
            </a:extLst>
          </p:cNvPr>
          <p:cNvSpPr/>
          <p:nvPr/>
        </p:nvSpPr>
        <p:spPr>
          <a:xfrm>
            <a:off x="2378049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7BA3FD-5FAC-45F3-95BC-456EE5128348}"/>
              </a:ext>
            </a:extLst>
          </p:cNvPr>
          <p:cNvSpPr/>
          <p:nvPr/>
        </p:nvSpPr>
        <p:spPr>
          <a:xfrm>
            <a:off x="2378051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F69F83-A14D-490A-9D27-C2D74C240450}"/>
              </a:ext>
            </a:extLst>
          </p:cNvPr>
          <p:cNvSpPr/>
          <p:nvPr/>
        </p:nvSpPr>
        <p:spPr>
          <a:xfrm>
            <a:off x="2378050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3CB750-0E6E-45A5-A459-F8D8D4870EB1}"/>
              </a:ext>
            </a:extLst>
          </p:cNvPr>
          <p:cNvSpPr/>
          <p:nvPr/>
        </p:nvSpPr>
        <p:spPr>
          <a:xfrm>
            <a:off x="2378049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3213A5-05B0-4886-9810-A4190FE07CE4}"/>
              </a:ext>
            </a:extLst>
          </p:cNvPr>
          <p:cNvSpPr/>
          <p:nvPr/>
        </p:nvSpPr>
        <p:spPr>
          <a:xfrm>
            <a:off x="2750425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E2A4B6-4563-4661-8A9A-786789E98B7F}"/>
              </a:ext>
            </a:extLst>
          </p:cNvPr>
          <p:cNvSpPr/>
          <p:nvPr/>
        </p:nvSpPr>
        <p:spPr>
          <a:xfrm>
            <a:off x="2750424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1A0A97-91CF-44D8-AF53-7F5777584F4B}"/>
              </a:ext>
            </a:extLst>
          </p:cNvPr>
          <p:cNvSpPr/>
          <p:nvPr/>
        </p:nvSpPr>
        <p:spPr>
          <a:xfrm>
            <a:off x="2750423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E239F9-4C8A-4002-A506-0E88DF005EB6}"/>
              </a:ext>
            </a:extLst>
          </p:cNvPr>
          <p:cNvSpPr/>
          <p:nvPr/>
        </p:nvSpPr>
        <p:spPr>
          <a:xfrm>
            <a:off x="2750425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BCF82-A59C-42CD-9799-BCCF5C94EC26}"/>
              </a:ext>
            </a:extLst>
          </p:cNvPr>
          <p:cNvSpPr/>
          <p:nvPr/>
        </p:nvSpPr>
        <p:spPr>
          <a:xfrm>
            <a:off x="2750424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65EA4D-D56A-4E7E-99B6-B86AEF035EF5}"/>
              </a:ext>
            </a:extLst>
          </p:cNvPr>
          <p:cNvSpPr/>
          <p:nvPr/>
        </p:nvSpPr>
        <p:spPr>
          <a:xfrm>
            <a:off x="2750423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F27A7A-68AF-4CEE-BFF1-EF71B7EECAE6}"/>
              </a:ext>
            </a:extLst>
          </p:cNvPr>
          <p:cNvSpPr/>
          <p:nvPr/>
        </p:nvSpPr>
        <p:spPr>
          <a:xfrm>
            <a:off x="3122799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706943-9C24-4649-9BD8-729800B47622}"/>
              </a:ext>
            </a:extLst>
          </p:cNvPr>
          <p:cNvSpPr/>
          <p:nvPr/>
        </p:nvSpPr>
        <p:spPr>
          <a:xfrm>
            <a:off x="3122798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DE114A-FDA8-4ED6-95E4-42EE484E753D}"/>
              </a:ext>
            </a:extLst>
          </p:cNvPr>
          <p:cNvSpPr/>
          <p:nvPr/>
        </p:nvSpPr>
        <p:spPr>
          <a:xfrm>
            <a:off x="3122797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BBE589-AC05-4EF9-8DB4-6309ED8ABA42}"/>
              </a:ext>
            </a:extLst>
          </p:cNvPr>
          <p:cNvSpPr/>
          <p:nvPr/>
        </p:nvSpPr>
        <p:spPr>
          <a:xfrm>
            <a:off x="3122799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4CA459-220B-4095-B21B-265DE9C43E7C}"/>
              </a:ext>
            </a:extLst>
          </p:cNvPr>
          <p:cNvSpPr/>
          <p:nvPr/>
        </p:nvSpPr>
        <p:spPr>
          <a:xfrm>
            <a:off x="3122798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2DF71C-CB77-4732-9858-6EBE1344A284}"/>
              </a:ext>
            </a:extLst>
          </p:cNvPr>
          <p:cNvSpPr/>
          <p:nvPr/>
        </p:nvSpPr>
        <p:spPr>
          <a:xfrm>
            <a:off x="3122797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78027C-C334-4E24-9EE0-4B9394F6F1FE}"/>
              </a:ext>
            </a:extLst>
          </p:cNvPr>
          <p:cNvSpPr/>
          <p:nvPr/>
        </p:nvSpPr>
        <p:spPr>
          <a:xfrm>
            <a:off x="3495173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E6F01A-0A9D-49B7-8463-9857F94E7DDE}"/>
              </a:ext>
            </a:extLst>
          </p:cNvPr>
          <p:cNvSpPr/>
          <p:nvPr/>
        </p:nvSpPr>
        <p:spPr>
          <a:xfrm>
            <a:off x="3495172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68BF85A-9EF8-47E6-BB7E-38B2B0EE3E19}"/>
              </a:ext>
            </a:extLst>
          </p:cNvPr>
          <p:cNvSpPr/>
          <p:nvPr/>
        </p:nvSpPr>
        <p:spPr>
          <a:xfrm>
            <a:off x="3495171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9B76A5-CBA8-4E43-B00E-834AD85F676B}"/>
              </a:ext>
            </a:extLst>
          </p:cNvPr>
          <p:cNvSpPr/>
          <p:nvPr/>
        </p:nvSpPr>
        <p:spPr>
          <a:xfrm>
            <a:off x="3495173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763D37-D961-4815-998F-2863B412FFC8}"/>
              </a:ext>
            </a:extLst>
          </p:cNvPr>
          <p:cNvSpPr/>
          <p:nvPr/>
        </p:nvSpPr>
        <p:spPr>
          <a:xfrm>
            <a:off x="3495172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431057-A53A-4B73-BE7F-2F39B28F52C8}"/>
              </a:ext>
            </a:extLst>
          </p:cNvPr>
          <p:cNvSpPr/>
          <p:nvPr/>
        </p:nvSpPr>
        <p:spPr>
          <a:xfrm>
            <a:off x="3495171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B7CD6C-F444-41DD-AFC0-9653666432E6}"/>
              </a:ext>
            </a:extLst>
          </p:cNvPr>
          <p:cNvSpPr/>
          <p:nvPr/>
        </p:nvSpPr>
        <p:spPr>
          <a:xfrm>
            <a:off x="3867547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CC740FF-A0AC-4B05-BC57-742A3DF59E31}"/>
              </a:ext>
            </a:extLst>
          </p:cNvPr>
          <p:cNvSpPr/>
          <p:nvPr/>
        </p:nvSpPr>
        <p:spPr>
          <a:xfrm>
            <a:off x="3867546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A6D3E81-9C84-4619-8F43-1009B4A40820}"/>
              </a:ext>
            </a:extLst>
          </p:cNvPr>
          <p:cNvSpPr/>
          <p:nvPr/>
        </p:nvSpPr>
        <p:spPr>
          <a:xfrm>
            <a:off x="3867545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8CE9E7-3625-44E6-9387-1676AAA0008E}"/>
              </a:ext>
            </a:extLst>
          </p:cNvPr>
          <p:cNvSpPr/>
          <p:nvPr/>
        </p:nvSpPr>
        <p:spPr>
          <a:xfrm>
            <a:off x="3867547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DFF272-1AA7-4FF4-B928-9AFE15235913}"/>
              </a:ext>
            </a:extLst>
          </p:cNvPr>
          <p:cNvSpPr/>
          <p:nvPr/>
        </p:nvSpPr>
        <p:spPr>
          <a:xfrm>
            <a:off x="3867546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EC699A5-5FAA-4F0B-AC15-94AA1F31FFF7}"/>
              </a:ext>
            </a:extLst>
          </p:cNvPr>
          <p:cNvSpPr/>
          <p:nvPr/>
        </p:nvSpPr>
        <p:spPr>
          <a:xfrm>
            <a:off x="3867545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00561C-62A5-4A52-AF4D-F1A5F70E66F1}"/>
              </a:ext>
            </a:extLst>
          </p:cNvPr>
          <p:cNvSpPr/>
          <p:nvPr/>
        </p:nvSpPr>
        <p:spPr>
          <a:xfrm>
            <a:off x="4239921" y="8108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D540B7-517B-4B96-B2E2-120DE0D020ED}"/>
              </a:ext>
            </a:extLst>
          </p:cNvPr>
          <p:cNvSpPr/>
          <p:nvPr/>
        </p:nvSpPr>
        <p:spPr>
          <a:xfrm>
            <a:off x="4239920" y="115036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A23E41-9F7F-4769-82EA-5FDD5EBB155B}"/>
              </a:ext>
            </a:extLst>
          </p:cNvPr>
          <p:cNvSpPr/>
          <p:nvPr/>
        </p:nvSpPr>
        <p:spPr>
          <a:xfrm>
            <a:off x="4239919" y="148992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3A44CC-CBB4-46C8-A71B-425A4AA803E3}"/>
              </a:ext>
            </a:extLst>
          </p:cNvPr>
          <p:cNvSpPr/>
          <p:nvPr/>
        </p:nvSpPr>
        <p:spPr>
          <a:xfrm>
            <a:off x="4239921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F0327-69C4-45EA-A502-E116BFB6AAEF}"/>
              </a:ext>
            </a:extLst>
          </p:cNvPr>
          <p:cNvSpPr/>
          <p:nvPr/>
        </p:nvSpPr>
        <p:spPr>
          <a:xfrm>
            <a:off x="4239920" y="216904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F0F1CF-C74F-437F-92DF-BA76BBBCFAF4}"/>
              </a:ext>
            </a:extLst>
          </p:cNvPr>
          <p:cNvSpPr/>
          <p:nvPr/>
        </p:nvSpPr>
        <p:spPr>
          <a:xfrm>
            <a:off x="4239919" y="250860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E78C794-ECF1-4DE0-8269-A084232B7344}"/>
              </a:ext>
            </a:extLst>
          </p:cNvPr>
          <p:cNvSpPr/>
          <p:nvPr/>
        </p:nvSpPr>
        <p:spPr>
          <a:xfrm>
            <a:off x="4239919" y="182948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53E2A6-9A81-4D54-873D-D56AF6C22738}"/>
              </a:ext>
            </a:extLst>
          </p:cNvPr>
          <p:cNvSpPr/>
          <p:nvPr/>
        </p:nvSpPr>
        <p:spPr>
          <a:xfrm>
            <a:off x="2567177" y="3429000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4A016CA-6A4E-4459-AB37-B04AFCD493E0}"/>
              </a:ext>
            </a:extLst>
          </p:cNvPr>
          <p:cNvSpPr/>
          <p:nvPr/>
        </p:nvSpPr>
        <p:spPr>
          <a:xfrm>
            <a:off x="1477472" y="3787528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2A43566-BAD7-4C0E-989F-854355251E14}"/>
              </a:ext>
            </a:extLst>
          </p:cNvPr>
          <p:cNvSpPr/>
          <p:nvPr/>
        </p:nvSpPr>
        <p:spPr>
          <a:xfrm>
            <a:off x="1966359" y="3987456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D82809-95AD-40BE-8FBF-663EF1007596}"/>
              </a:ext>
            </a:extLst>
          </p:cNvPr>
          <p:cNvSpPr/>
          <p:nvPr/>
        </p:nvSpPr>
        <p:spPr>
          <a:xfrm>
            <a:off x="2871977" y="3733800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62CEB3A-EA08-4694-A042-AB6022A0C5EA}"/>
              </a:ext>
            </a:extLst>
          </p:cNvPr>
          <p:cNvSpPr/>
          <p:nvPr/>
        </p:nvSpPr>
        <p:spPr>
          <a:xfrm>
            <a:off x="2132192" y="4694178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E2376C7-333D-4928-ADA9-FAEEF4C1CD55}"/>
              </a:ext>
            </a:extLst>
          </p:cNvPr>
          <p:cNvSpPr/>
          <p:nvPr/>
        </p:nvSpPr>
        <p:spPr>
          <a:xfrm>
            <a:off x="2284592" y="4846578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34F7F78-383B-400D-A817-FD7C7A83D29A}"/>
              </a:ext>
            </a:extLst>
          </p:cNvPr>
          <p:cNvSpPr/>
          <p:nvPr/>
        </p:nvSpPr>
        <p:spPr>
          <a:xfrm>
            <a:off x="1579469" y="4462700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95B4407-311E-4D9C-983C-8BD9D586F1C7}"/>
              </a:ext>
            </a:extLst>
          </p:cNvPr>
          <p:cNvSpPr/>
          <p:nvPr/>
        </p:nvSpPr>
        <p:spPr>
          <a:xfrm>
            <a:off x="2567177" y="4303584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C5AFB5C-BE38-4216-969A-85E16AD921E5}"/>
              </a:ext>
            </a:extLst>
          </p:cNvPr>
          <p:cNvSpPr/>
          <p:nvPr/>
        </p:nvSpPr>
        <p:spPr>
          <a:xfrm>
            <a:off x="3017967" y="479557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6E9BAB-91D3-47F1-939F-E2FC80616581}"/>
              </a:ext>
            </a:extLst>
          </p:cNvPr>
          <p:cNvSpPr/>
          <p:nvPr/>
        </p:nvSpPr>
        <p:spPr>
          <a:xfrm>
            <a:off x="3044830" y="4411701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87AB43E-4055-440E-B3B0-EA1C6D5831F6}"/>
              </a:ext>
            </a:extLst>
          </p:cNvPr>
          <p:cNvSpPr/>
          <p:nvPr/>
        </p:nvSpPr>
        <p:spPr>
          <a:xfrm>
            <a:off x="3288344" y="3905423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64708FD-CBD6-498F-A03F-02AAB4557AB9}"/>
              </a:ext>
            </a:extLst>
          </p:cNvPr>
          <p:cNvSpPr/>
          <p:nvPr/>
        </p:nvSpPr>
        <p:spPr>
          <a:xfrm>
            <a:off x="2942833" y="4088376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825136-6432-473E-AA37-1E87C44CAF7C}"/>
              </a:ext>
            </a:extLst>
          </p:cNvPr>
          <p:cNvSpPr/>
          <p:nvPr/>
        </p:nvSpPr>
        <p:spPr>
          <a:xfrm>
            <a:off x="2314039" y="3885459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D21072E-2269-4A9E-B36D-51D8FC10BC76}"/>
              </a:ext>
            </a:extLst>
          </p:cNvPr>
          <p:cNvSpPr/>
          <p:nvPr/>
        </p:nvSpPr>
        <p:spPr>
          <a:xfrm>
            <a:off x="2002842" y="3682803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5E0D8E4-23E0-49FB-A547-82271AD8032F}"/>
              </a:ext>
            </a:extLst>
          </p:cNvPr>
          <p:cNvSpPr/>
          <p:nvPr/>
        </p:nvSpPr>
        <p:spPr>
          <a:xfrm>
            <a:off x="1528470" y="3464203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95B5F51-915B-46EA-AE69-022527FE99E3}"/>
              </a:ext>
            </a:extLst>
          </p:cNvPr>
          <p:cNvSpPr/>
          <p:nvPr/>
        </p:nvSpPr>
        <p:spPr>
          <a:xfrm>
            <a:off x="1322859" y="4234986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1C1EF24-F54B-46FD-A1B4-D4A71B67849D}"/>
              </a:ext>
            </a:extLst>
          </p:cNvPr>
          <p:cNvSpPr/>
          <p:nvPr/>
        </p:nvSpPr>
        <p:spPr>
          <a:xfrm rot="1853940">
            <a:off x="3377668" y="4168715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636B596-67E8-4258-A6AE-75BF808C015B}"/>
              </a:ext>
            </a:extLst>
          </p:cNvPr>
          <p:cNvSpPr/>
          <p:nvPr/>
        </p:nvSpPr>
        <p:spPr>
          <a:xfrm rot="1853940">
            <a:off x="3430177" y="4377747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13A5F3B-421E-4CB4-8185-B9C32FBCAEE4}"/>
              </a:ext>
            </a:extLst>
          </p:cNvPr>
          <p:cNvSpPr/>
          <p:nvPr/>
        </p:nvSpPr>
        <p:spPr>
          <a:xfrm rot="1853940">
            <a:off x="3951497" y="4056933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B972B1A-DE4B-472E-BA7E-31A4A636202F}"/>
              </a:ext>
            </a:extLst>
          </p:cNvPr>
          <p:cNvSpPr/>
          <p:nvPr/>
        </p:nvSpPr>
        <p:spPr>
          <a:xfrm rot="1853940">
            <a:off x="4085656" y="4710594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69BE094-7509-4F9E-84AD-7F24EEA5F510}"/>
              </a:ext>
            </a:extLst>
          </p:cNvPr>
          <p:cNvSpPr/>
          <p:nvPr/>
        </p:nvSpPr>
        <p:spPr>
          <a:xfrm rot="1853940">
            <a:off x="4305838" y="4394993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503252B-31E0-4EA4-8342-2D54F6F3744E}"/>
              </a:ext>
            </a:extLst>
          </p:cNvPr>
          <p:cNvSpPr/>
          <p:nvPr/>
        </p:nvSpPr>
        <p:spPr>
          <a:xfrm rot="1853940">
            <a:off x="3949004" y="3568158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5F08CB5-1209-43F2-8229-1A186C4CCC9A}"/>
              </a:ext>
            </a:extLst>
          </p:cNvPr>
          <p:cNvSpPr/>
          <p:nvPr/>
        </p:nvSpPr>
        <p:spPr>
          <a:xfrm rot="6924082">
            <a:off x="4344527" y="4592478"/>
            <a:ext cx="101997" cy="1019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F80173D-E4BD-4250-B45A-2A8B80AC1B10}"/>
              </a:ext>
            </a:extLst>
          </p:cNvPr>
          <p:cNvGrpSpPr/>
          <p:nvPr/>
        </p:nvGrpSpPr>
        <p:grpSpPr>
          <a:xfrm rot="18214012">
            <a:off x="3121353" y="4375020"/>
            <a:ext cx="1181517" cy="536912"/>
            <a:chOff x="4413595" y="4101185"/>
            <a:chExt cx="1181517" cy="53691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EFAB18D-9752-4954-B4C1-5DE34622FF5A}"/>
                </a:ext>
              </a:extLst>
            </p:cNvPr>
            <p:cNvSpPr/>
            <p:nvPr/>
          </p:nvSpPr>
          <p:spPr>
            <a:xfrm rot="13499397">
              <a:off x="4413595" y="410118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C5B4935-63C3-45BA-B3D6-142C0919CFC2}"/>
                </a:ext>
              </a:extLst>
            </p:cNvPr>
            <p:cNvSpPr/>
            <p:nvPr/>
          </p:nvSpPr>
          <p:spPr>
            <a:xfrm rot="13499397">
              <a:off x="4829962" y="4272808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8FCEA3-18C1-425E-8200-D2EED2A2D988}"/>
                </a:ext>
              </a:extLst>
            </p:cNvPr>
            <p:cNvSpPr/>
            <p:nvPr/>
          </p:nvSpPr>
          <p:spPr>
            <a:xfrm rot="13499397">
              <a:off x="4484451" y="445576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052AE2-769A-4451-96E1-227BF1CC93A0}"/>
                </a:ext>
              </a:extLst>
            </p:cNvPr>
            <p:cNvSpPr/>
            <p:nvPr/>
          </p:nvSpPr>
          <p:spPr>
            <a:xfrm rot="15353337">
              <a:off x="4919286" y="4536100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41FFAC9-FF69-4C21-973C-3FA37DC8ECC8}"/>
                </a:ext>
              </a:extLst>
            </p:cNvPr>
            <p:cNvSpPr/>
            <p:nvPr/>
          </p:nvSpPr>
          <p:spPr>
            <a:xfrm rot="15353337">
              <a:off x="5493115" y="4424318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EF44CFF-9669-4FE0-83F2-F8B885F8EC68}"/>
              </a:ext>
            </a:extLst>
          </p:cNvPr>
          <p:cNvGrpSpPr/>
          <p:nvPr/>
        </p:nvGrpSpPr>
        <p:grpSpPr>
          <a:xfrm rot="19351072">
            <a:off x="1256276" y="4337197"/>
            <a:ext cx="938564" cy="625250"/>
            <a:chOff x="1629872" y="3616603"/>
            <a:chExt cx="938564" cy="62525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D55352D-C110-4F27-92B3-F983338A9370}"/>
                </a:ext>
              </a:extLst>
            </p:cNvPr>
            <p:cNvSpPr/>
            <p:nvPr/>
          </p:nvSpPr>
          <p:spPr>
            <a:xfrm>
              <a:off x="1629872" y="3939928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B28AE27-1966-40FA-8F2A-1D220D7CB8B8}"/>
                </a:ext>
              </a:extLst>
            </p:cNvPr>
            <p:cNvSpPr/>
            <p:nvPr/>
          </p:nvSpPr>
          <p:spPr>
            <a:xfrm>
              <a:off x="2118759" y="413985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42FF10-9102-49D1-A0AB-1634C16F5378}"/>
                </a:ext>
              </a:extLst>
            </p:cNvPr>
            <p:cNvSpPr/>
            <p:nvPr/>
          </p:nvSpPr>
          <p:spPr>
            <a:xfrm>
              <a:off x="2466439" y="403785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75B10F1-FD01-4E11-AAAC-0FDAE3722A74}"/>
                </a:ext>
              </a:extLst>
            </p:cNvPr>
            <p:cNvSpPr/>
            <p:nvPr/>
          </p:nvSpPr>
          <p:spPr>
            <a:xfrm>
              <a:off x="2155242" y="3835203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25ACB8F-5D7B-4A11-8C0F-235E3FFC722A}"/>
                </a:ext>
              </a:extLst>
            </p:cNvPr>
            <p:cNvSpPr/>
            <p:nvPr/>
          </p:nvSpPr>
          <p:spPr>
            <a:xfrm>
              <a:off x="1680870" y="3616603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9B73440-4818-426F-9033-9BFAB2B258D3}"/>
              </a:ext>
            </a:extLst>
          </p:cNvPr>
          <p:cNvGrpSpPr/>
          <p:nvPr/>
        </p:nvGrpSpPr>
        <p:grpSpPr>
          <a:xfrm rot="19351072">
            <a:off x="3194364" y="3195654"/>
            <a:ext cx="938564" cy="625250"/>
            <a:chOff x="1629872" y="3616603"/>
            <a:chExt cx="938564" cy="62525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4D75C6-C060-4605-81B6-F0AF773320F5}"/>
                </a:ext>
              </a:extLst>
            </p:cNvPr>
            <p:cNvSpPr/>
            <p:nvPr/>
          </p:nvSpPr>
          <p:spPr>
            <a:xfrm>
              <a:off x="1629872" y="3939928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6237BB5-0467-48A2-95A6-D326AD080957}"/>
                </a:ext>
              </a:extLst>
            </p:cNvPr>
            <p:cNvSpPr/>
            <p:nvPr/>
          </p:nvSpPr>
          <p:spPr>
            <a:xfrm>
              <a:off x="2118759" y="413985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E179AA2-7A63-49AB-BCBA-0C334069BF62}"/>
                </a:ext>
              </a:extLst>
            </p:cNvPr>
            <p:cNvSpPr/>
            <p:nvPr/>
          </p:nvSpPr>
          <p:spPr>
            <a:xfrm>
              <a:off x="2466439" y="403785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EDC6769-AE7F-4B2E-8B64-D79BD353BA80}"/>
                </a:ext>
              </a:extLst>
            </p:cNvPr>
            <p:cNvSpPr/>
            <p:nvPr/>
          </p:nvSpPr>
          <p:spPr>
            <a:xfrm>
              <a:off x="2155242" y="3835203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3153698-9FA4-4C98-B5AA-6F764422CD77}"/>
                </a:ext>
              </a:extLst>
            </p:cNvPr>
            <p:cNvSpPr/>
            <p:nvPr/>
          </p:nvSpPr>
          <p:spPr>
            <a:xfrm>
              <a:off x="1680870" y="3616603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34C7324-9FAA-4560-9BAD-63E60857C576}"/>
              </a:ext>
            </a:extLst>
          </p:cNvPr>
          <p:cNvCxnSpPr>
            <a:cxnSpLocks/>
            <a:stCxn id="23" idx="0"/>
            <a:endCxn id="20" idx="0"/>
          </p:cNvCxnSpPr>
          <p:nvPr/>
        </p:nvCxnSpPr>
        <p:spPr>
          <a:xfrm flipV="1">
            <a:off x="2056675" y="1150369"/>
            <a:ext cx="0" cy="10186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776B5AF-0B11-4B20-970C-6369E1AFAB86}"/>
              </a:ext>
            </a:extLst>
          </p:cNvPr>
          <p:cNvCxnSpPr>
            <a:cxnSpLocks/>
            <a:stCxn id="23" idx="6"/>
            <a:endCxn id="47" idx="2"/>
          </p:cNvCxnSpPr>
          <p:nvPr/>
        </p:nvCxnSpPr>
        <p:spPr>
          <a:xfrm>
            <a:off x="2107673" y="2220048"/>
            <a:ext cx="138749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B6F34DC-78D4-4282-BD3E-D34E5DBC6353}"/>
              </a:ext>
            </a:extLst>
          </p:cNvPr>
          <p:cNvCxnSpPr>
            <a:cxnSpLocks/>
            <a:endCxn id="120" idx="5"/>
          </p:cNvCxnSpPr>
          <p:nvPr/>
        </p:nvCxnSpPr>
        <p:spPr>
          <a:xfrm>
            <a:off x="1635935" y="4533717"/>
            <a:ext cx="1888668" cy="5480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AE6174F-275D-4129-BEBC-A4A07DED52E4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2087040" y="1237429"/>
            <a:ext cx="1795443" cy="9568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AB7B193-322A-4A1C-83AD-20E16A8538F4}"/>
              </a:ext>
            </a:extLst>
          </p:cNvPr>
          <p:cNvCxnSpPr>
            <a:cxnSpLocks/>
            <a:endCxn id="96" idx="4"/>
          </p:cNvCxnSpPr>
          <p:nvPr/>
        </p:nvCxnSpPr>
        <p:spPr>
          <a:xfrm flipH="1" flipV="1">
            <a:off x="1579469" y="3566200"/>
            <a:ext cx="38032" cy="92972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B023371-761C-4904-B314-CEBF89E8486F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1648906" y="3411454"/>
            <a:ext cx="2403333" cy="10937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7C21959-8B9F-484D-B79E-94CF619CD6EC}"/>
              </a:ext>
            </a:extLst>
          </p:cNvPr>
          <p:cNvSpPr/>
          <p:nvPr/>
        </p:nvSpPr>
        <p:spPr>
          <a:xfrm>
            <a:off x="1051742" y="656620"/>
            <a:ext cx="3516558" cy="21101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BB9112B-15E5-404A-ADBC-0097D7049672}"/>
              </a:ext>
            </a:extLst>
          </p:cNvPr>
          <p:cNvSpPr/>
          <p:nvPr/>
        </p:nvSpPr>
        <p:spPr>
          <a:xfrm>
            <a:off x="1054608" y="3164656"/>
            <a:ext cx="3516558" cy="21101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CDD42E-D918-4AB7-A57A-DDA3A46FAECD}"/>
              </a:ext>
            </a:extLst>
          </p:cNvPr>
          <p:cNvGrpSpPr/>
          <p:nvPr/>
        </p:nvGrpSpPr>
        <p:grpSpPr>
          <a:xfrm>
            <a:off x="5641789" y="591670"/>
            <a:ext cx="4912650" cy="4912650"/>
            <a:chOff x="4703483" y="310768"/>
            <a:chExt cx="6400800" cy="64008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81D4D5-4F32-40A0-88CC-01F5F090FA8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83" y="6711568"/>
              <a:ext cx="640080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3158E70-B466-4EA7-8BE2-820D81A70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483" y="310768"/>
              <a:ext cx="0" cy="640080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C2F67A-776B-4564-B969-2B3B61C3C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483" y="2474259"/>
              <a:ext cx="6227482" cy="423730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BB7FDE-5209-4C0A-AB4B-79C3FD2B8591}"/>
              </a:ext>
            </a:extLst>
          </p:cNvPr>
          <p:cNvCxnSpPr>
            <a:cxnSpLocks/>
          </p:cNvCxnSpPr>
          <p:nvPr/>
        </p:nvCxnSpPr>
        <p:spPr>
          <a:xfrm flipV="1">
            <a:off x="7459626" y="1276643"/>
            <a:ext cx="2332104" cy="15647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7FC827-0502-4506-B555-38E81C03170E}"/>
              </a:ext>
            </a:extLst>
          </p:cNvPr>
          <p:cNvCxnSpPr>
            <a:cxnSpLocks/>
          </p:cNvCxnSpPr>
          <p:nvPr/>
        </p:nvCxnSpPr>
        <p:spPr>
          <a:xfrm flipV="1">
            <a:off x="8749927" y="3298029"/>
            <a:ext cx="2259036" cy="150753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A3104A-2FE4-45A3-BC7B-4A67D7726D07}"/>
              </a:ext>
            </a:extLst>
          </p:cNvPr>
          <p:cNvCxnSpPr>
            <a:cxnSpLocks/>
          </p:cNvCxnSpPr>
          <p:nvPr/>
        </p:nvCxnSpPr>
        <p:spPr>
          <a:xfrm flipV="1">
            <a:off x="5652020" y="2841357"/>
            <a:ext cx="1807606" cy="26140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C4F56E-2A99-4F46-AA69-AE2619DA0963}"/>
              </a:ext>
            </a:extLst>
          </p:cNvPr>
          <p:cNvCxnSpPr>
            <a:cxnSpLocks/>
          </p:cNvCxnSpPr>
          <p:nvPr/>
        </p:nvCxnSpPr>
        <p:spPr>
          <a:xfrm flipV="1">
            <a:off x="5687878" y="4805562"/>
            <a:ext cx="3062049" cy="6987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FB1E36-2720-4604-86FE-6280F5081B96}"/>
              </a:ext>
            </a:extLst>
          </p:cNvPr>
          <p:cNvCxnSpPr>
            <a:cxnSpLocks/>
          </p:cNvCxnSpPr>
          <p:nvPr/>
        </p:nvCxnSpPr>
        <p:spPr>
          <a:xfrm>
            <a:off x="7646115" y="2721626"/>
            <a:ext cx="1317449" cy="19354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E9A4A-7AE8-4229-93B8-27D5F6BF7FEB}"/>
              </a:ext>
            </a:extLst>
          </p:cNvPr>
          <p:cNvCxnSpPr>
            <a:cxnSpLocks/>
          </p:cNvCxnSpPr>
          <p:nvPr/>
        </p:nvCxnSpPr>
        <p:spPr>
          <a:xfrm>
            <a:off x="6583405" y="4117188"/>
            <a:ext cx="695632" cy="102195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027644-0D4D-43A2-990A-ED23DE33A203}"/>
              </a:ext>
            </a:extLst>
          </p:cNvPr>
          <p:cNvCxnSpPr>
            <a:cxnSpLocks/>
          </p:cNvCxnSpPr>
          <p:nvPr/>
        </p:nvCxnSpPr>
        <p:spPr>
          <a:xfrm>
            <a:off x="9078772" y="1766340"/>
            <a:ext cx="1320537" cy="19400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91D9EA0-384F-403D-9238-5C8D3436D120}"/>
              </a:ext>
            </a:extLst>
          </p:cNvPr>
          <p:cNvCxnSpPr>
            <a:cxnSpLocks/>
          </p:cNvCxnSpPr>
          <p:nvPr/>
        </p:nvCxnSpPr>
        <p:spPr>
          <a:xfrm>
            <a:off x="7426868" y="2989827"/>
            <a:ext cx="1235949" cy="1815734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94726A-6228-49BB-92E5-6ACD735C0E48}"/>
              </a:ext>
            </a:extLst>
          </p:cNvPr>
          <p:cNvCxnSpPr>
            <a:cxnSpLocks/>
          </p:cNvCxnSpPr>
          <p:nvPr/>
        </p:nvCxnSpPr>
        <p:spPr>
          <a:xfrm>
            <a:off x="7903800" y="2568007"/>
            <a:ext cx="1276182" cy="18748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3B5545F-B481-48D3-98D9-5AE412222360}"/>
              </a:ext>
            </a:extLst>
          </p:cNvPr>
          <p:cNvCxnSpPr>
            <a:cxnSpLocks/>
          </p:cNvCxnSpPr>
          <p:nvPr/>
        </p:nvCxnSpPr>
        <p:spPr>
          <a:xfrm>
            <a:off x="8862354" y="1973900"/>
            <a:ext cx="1276182" cy="18748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10EB7A-7598-491A-840C-64915EB6C96E}"/>
              </a:ext>
            </a:extLst>
          </p:cNvPr>
          <p:cNvCxnSpPr>
            <a:cxnSpLocks/>
          </p:cNvCxnSpPr>
          <p:nvPr/>
        </p:nvCxnSpPr>
        <p:spPr>
          <a:xfrm>
            <a:off x="9344817" y="1638896"/>
            <a:ext cx="1276182" cy="187484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3B6C64-8C52-41A1-8E6E-B265AF16F9C1}"/>
              </a:ext>
            </a:extLst>
          </p:cNvPr>
          <p:cNvCxnSpPr>
            <a:cxnSpLocks/>
          </p:cNvCxnSpPr>
          <p:nvPr/>
        </p:nvCxnSpPr>
        <p:spPr>
          <a:xfrm>
            <a:off x="6784708" y="3848740"/>
            <a:ext cx="807603" cy="118645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0B67191-893D-4BFD-8969-0882A00DC5FD}"/>
              </a:ext>
            </a:extLst>
          </p:cNvPr>
          <p:cNvCxnSpPr>
            <a:cxnSpLocks/>
          </p:cNvCxnSpPr>
          <p:nvPr/>
        </p:nvCxnSpPr>
        <p:spPr>
          <a:xfrm>
            <a:off x="6404681" y="4392866"/>
            <a:ext cx="525141" cy="771485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900FE44-453A-4D69-A8A3-46506E6FAB0B}"/>
              </a:ext>
            </a:extLst>
          </p:cNvPr>
          <p:cNvCxnSpPr>
            <a:cxnSpLocks/>
          </p:cNvCxnSpPr>
          <p:nvPr/>
        </p:nvCxnSpPr>
        <p:spPr>
          <a:xfrm flipV="1">
            <a:off x="7260043" y="2412339"/>
            <a:ext cx="555439" cy="36919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80FF28-F299-42DF-8B63-F8B79544F080}"/>
              </a:ext>
            </a:extLst>
          </p:cNvPr>
          <p:cNvSpPr txBox="1"/>
          <p:nvPr/>
        </p:nvSpPr>
        <p:spPr>
          <a:xfrm rot="19626388">
            <a:off x="6614272" y="2163726"/>
            <a:ext cx="157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Tolerance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55AB59-44A6-4BB6-B25C-2AD2B39665EF}"/>
              </a:ext>
            </a:extLst>
          </p:cNvPr>
          <p:cNvSpPr txBox="1"/>
          <p:nvPr/>
        </p:nvSpPr>
        <p:spPr>
          <a:xfrm rot="19626388">
            <a:off x="9423287" y="2536960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0A7361-95A7-4929-95C5-186768C31ED0}"/>
              </a:ext>
            </a:extLst>
          </p:cNvPr>
          <p:cNvSpPr txBox="1"/>
          <p:nvPr/>
        </p:nvSpPr>
        <p:spPr>
          <a:xfrm rot="19626388">
            <a:off x="7958620" y="3521676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15D34F-9A0B-4C71-9424-1BD20CF5E265}"/>
              </a:ext>
            </a:extLst>
          </p:cNvPr>
          <p:cNvSpPr txBox="1"/>
          <p:nvPr/>
        </p:nvSpPr>
        <p:spPr>
          <a:xfrm rot="19626388">
            <a:off x="6605776" y="4448708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7177F3-6DE7-41C4-B30D-2400298DFE72}"/>
              </a:ext>
            </a:extLst>
          </p:cNvPr>
          <p:cNvCxnSpPr>
            <a:cxnSpLocks/>
          </p:cNvCxnSpPr>
          <p:nvPr/>
        </p:nvCxnSpPr>
        <p:spPr>
          <a:xfrm>
            <a:off x="8402184" y="2215227"/>
            <a:ext cx="1277119" cy="19019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D585640-9AF7-4117-AD03-58E5A27C59FD}"/>
              </a:ext>
            </a:extLst>
          </p:cNvPr>
          <p:cNvSpPr txBox="1"/>
          <p:nvPr/>
        </p:nvSpPr>
        <p:spPr>
          <a:xfrm rot="3366229">
            <a:off x="9426129" y="3969457"/>
            <a:ext cx="1216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Bandwidth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9FD691-D356-48E2-BED3-E561A9565CD7}"/>
              </a:ext>
            </a:extLst>
          </p:cNvPr>
          <p:cNvSpPr txBox="1"/>
          <p:nvPr/>
        </p:nvSpPr>
        <p:spPr>
          <a:xfrm>
            <a:off x="5664557" y="3304689"/>
            <a:ext cx="9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0A8DA04F-39F1-4425-A83C-A692538B4B5C}"/>
              </a:ext>
            </a:extLst>
          </p:cNvPr>
          <p:cNvSpPr/>
          <p:nvPr/>
        </p:nvSpPr>
        <p:spPr>
          <a:xfrm rot="1932591">
            <a:off x="4515569" y="3084021"/>
            <a:ext cx="3615334" cy="3615334"/>
          </a:xfrm>
          <a:prstGeom prst="arc">
            <a:avLst>
              <a:gd name="adj1" fmla="val 17926831"/>
              <a:gd name="adj2" fmla="val 19733936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59149F-A82E-41DD-8574-775F87BC736B}"/>
              </a:ext>
            </a:extLst>
          </p:cNvPr>
          <p:cNvSpPr txBox="1"/>
          <p:nvPr/>
        </p:nvSpPr>
        <p:spPr>
          <a:xfrm>
            <a:off x="8304839" y="4559603"/>
            <a:ext cx="10881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Azimuth Tolerance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846C1ED-F83D-47EF-B7FD-7694847B5FE4}"/>
              </a:ext>
            </a:extLst>
          </p:cNvPr>
          <p:cNvSpPr txBox="1"/>
          <p:nvPr/>
        </p:nvSpPr>
        <p:spPr>
          <a:xfrm>
            <a:off x="9676781" y="5666763"/>
            <a:ext cx="14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(East)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50314A-41BC-44D6-AC35-6DBA9F648554}"/>
              </a:ext>
            </a:extLst>
          </p:cNvPr>
          <p:cNvSpPr txBox="1"/>
          <p:nvPr/>
        </p:nvSpPr>
        <p:spPr>
          <a:xfrm rot="16200000">
            <a:off x="4398035" y="916390"/>
            <a:ext cx="14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axis (North)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88C35A20-DB1F-4ED6-8784-104BF772BB66}"/>
              </a:ext>
            </a:extLst>
          </p:cNvPr>
          <p:cNvSpPr/>
          <p:nvPr/>
        </p:nvSpPr>
        <p:spPr>
          <a:xfrm>
            <a:off x="3807473" y="3737982"/>
            <a:ext cx="3615334" cy="3615334"/>
          </a:xfrm>
          <a:prstGeom prst="arc">
            <a:avLst>
              <a:gd name="adj1" fmla="val 16435558"/>
              <a:gd name="adj2" fmla="val 19251323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3F90CD-48FD-44D5-A341-84A71F3FDB92}"/>
              </a:ext>
            </a:extLst>
          </p:cNvPr>
          <p:cNvSpPr/>
          <p:nvPr/>
        </p:nvSpPr>
        <p:spPr>
          <a:xfrm>
            <a:off x="4757738" y="285750"/>
            <a:ext cx="6519862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27A85D-FE9C-4B39-AF15-5DA270F2D41F}"/>
              </a:ext>
            </a:extLst>
          </p:cNvPr>
          <p:cNvSpPr/>
          <p:nvPr/>
        </p:nvSpPr>
        <p:spPr>
          <a:xfrm rot="19705373">
            <a:off x="1215142" y="2926987"/>
            <a:ext cx="6620382" cy="2995059"/>
          </a:xfrm>
          <a:prstGeom prst="ellipse">
            <a:avLst/>
          </a:prstGeom>
          <a:solidFill>
            <a:schemeClr val="bg2">
              <a:lumMod val="50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81D4D5-4F32-40A0-88CC-01F5F090FA84}"/>
              </a:ext>
            </a:extLst>
          </p:cNvPr>
          <p:cNvCxnSpPr>
            <a:cxnSpLocks/>
          </p:cNvCxnSpPr>
          <p:nvPr/>
        </p:nvCxnSpPr>
        <p:spPr>
          <a:xfrm>
            <a:off x="4680546" y="4329325"/>
            <a:ext cx="383607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158E70-B466-4EA7-8BE2-820D81A70C65}"/>
              </a:ext>
            </a:extLst>
          </p:cNvPr>
          <p:cNvCxnSpPr>
            <a:cxnSpLocks/>
          </p:cNvCxnSpPr>
          <p:nvPr/>
        </p:nvCxnSpPr>
        <p:spPr>
          <a:xfrm flipV="1">
            <a:off x="4680546" y="493253"/>
            <a:ext cx="0" cy="38360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C2F67A-776B-4564-B969-2B3B61C3C930}"/>
              </a:ext>
            </a:extLst>
          </p:cNvPr>
          <p:cNvCxnSpPr>
            <a:cxnSpLocks/>
          </p:cNvCxnSpPr>
          <p:nvPr/>
        </p:nvCxnSpPr>
        <p:spPr>
          <a:xfrm flipV="1">
            <a:off x="1167670" y="1789860"/>
            <a:ext cx="7245074" cy="4929699"/>
          </a:xfrm>
          <a:prstGeom prst="straightConnector1">
            <a:avLst/>
          </a:prstGeom>
          <a:ln w="4445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F9FD691-D356-48E2-BED3-E561A9565CD7}"/>
              </a:ext>
            </a:extLst>
          </p:cNvPr>
          <p:cNvSpPr txBox="1"/>
          <p:nvPr/>
        </p:nvSpPr>
        <p:spPr>
          <a:xfrm>
            <a:off x="5004466" y="2644389"/>
            <a:ext cx="108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Azimuth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846C1ED-F83D-47EF-B7FD-7694847B5FE4}"/>
              </a:ext>
            </a:extLst>
          </p:cNvPr>
          <p:cNvSpPr txBox="1"/>
          <p:nvPr/>
        </p:nvSpPr>
        <p:spPr>
          <a:xfrm>
            <a:off x="7666670" y="4465954"/>
            <a:ext cx="116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axis (East)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50314A-41BC-44D6-AC35-6DBA9F648554}"/>
              </a:ext>
            </a:extLst>
          </p:cNvPr>
          <p:cNvSpPr txBox="1"/>
          <p:nvPr/>
        </p:nvSpPr>
        <p:spPr>
          <a:xfrm rot="16200000">
            <a:off x="3792007" y="1005192"/>
            <a:ext cx="126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Z axis (vertical)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88C35A20-DB1F-4ED6-8784-104BF772BB66}"/>
              </a:ext>
            </a:extLst>
          </p:cNvPr>
          <p:cNvSpPr/>
          <p:nvPr/>
        </p:nvSpPr>
        <p:spPr>
          <a:xfrm>
            <a:off x="3240219" y="2950070"/>
            <a:ext cx="2823055" cy="2823055"/>
          </a:xfrm>
          <a:prstGeom prst="arc">
            <a:avLst>
              <a:gd name="adj1" fmla="val 16435558"/>
              <a:gd name="adj2" fmla="val 19251323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3F90CD-48FD-44D5-A341-84A71F3FDB92}"/>
              </a:ext>
            </a:extLst>
          </p:cNvPr>
          <p:cNvSpPr/>
          <p:nvPr/>
        </p:nvSpPr>
        <p:spPr>
          <a:xfrm>
            <a:off x="3062680" y="254374"/>
            <a:ext cx="6010632" cy="4629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C63A14-DC27-4974-BB77-D0B91B6BB009}"/>
              </a:ext>
            </a:extLst>
          </p:cNvPr>
          <p:cNvCxnSpPr>
            <a:cxnSpLocks/>
          </p:cNvCxnSpPr>
          <p:nvPr/>
        </p:nvCxnSpPr>
        <p:spPr>
          <a:xfrm flipH="1" flipV="1">
            <a:off x="3371469" y="2394418"/>
            <a:ext cx="2538492" cy="3797177"/>
          </a:xfrm>
          <a:prstGeom prst="straightConnector1">
            <a:avLst/>
          </a:prstGeom>
          <a:ln w="4445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3418041-4C78-414F-B295-E5F985006347}"/>
              </a:ext>
            </a:extLst>
          </p:cNvPr>
          <p:cNvSpPr txBox="1"/>
          <p:nvPr/>
        </p:nvSpPr>
        <p:spPr>
          <a:xfrm rot="19523963">
            <a:off x="6922309" y="1896720"/>
            <a:ext cx="1408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Horizontal Major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5F83FE-B02E-4663-8AA6-07D08390DDA6}"/>
              </a:ext>
            </a:extLst>
          </p:cNvPr>
          <p:cNvSpPr txBox="1"/>
          <p:nvPr/>
        </p:nvSpPr>
        <p:spPr>
          <a:xfrm rot="3366254">
            <a:off x="3356512" y="3051366"/>
            <a:ext cx="175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Horizontal Minor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4B2B12-5B47-43D0-8167-C6DF2B13655F}"/>
                  </a:ext>
                </a:extLst>
              </p:cNvPr>
              <p:cNvSpPr txBox="1"/>
              <p:nvPr/>
            </p:nvSpPr>
            <p:spPr>
              <a:xfrm>
                <a:off x="4938108" y="3411378"/>
                <a:ext cx="205081" cy="300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4B2B12-5B47-43D0-8167-C6DF2B136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108" y="3411378"/>
                <a:ext cx="205081" cy="300412"/>
              </a:xfrm>
              <a:prstGeom prst="rect">
                <a:avLst/>
              </a:prstGeom>
              <a:blipFill>
                <a:blip r:embed="rId2"/>
                <a:stretch>
                  <a:fillRect l="-50000" r="-44118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9FA43-E94F-4CE8-B637-73DB21046ED8}"/>
              </a:ext>
            </a:extLst>
          </p:cNvPr>
          <p:cNvCxnSpPr>
            <a:cxnSpLocks/>
          </p:cNvCxnSpPr>
          <p:nvPr/>
        </p:nvCxnSpPr>
        <p:spPr>
          <a:xfrm flipH="1">
            <a:off x="3653119" y="4327179"/>
            <a:ext cx="1023275" cy="15587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98AE6-CBD3-4F99-97F6-170D754BC22E}"/>
              </a:ext>
            </a:extLst>
          </p:cNvPr>
          <p:cNvSpPr txBox="1"/>
          <p:nvPr/>
        </p:nvSpPr>
        <p:spPr>
          <a:xfrm rot="3366254">
            <a:off x="3356511" y="3051367"/>
            <a:ext cx="175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Horizontal Minor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CE6AF-7C19-4BF7-B59D-367F32CBE7F0}"/>
              </a:ext>
            </a:extLst>
          </p:cNvPr>
          <p:cNvSpPr txBox="1"/>
          <p:nvPr/>
        </p:nvSpPr>
        <p:spPr>
          <a:xfrm rot="19523963">
            <a:off x="6922308" y="1896721"/>
            <a:ext cx="1408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Horizontal Major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F40026-44F6-4D1A-A0BC-6842B9ED3C93}"/>
              </a:ext>
            </a:extLst>
          </p:cNvPr>
          <p:cNvSpPr txBox="1"/>
          <p:nvPr/>
        </p:nvSpPr>
        <p:spPr>
          <a:xfrm rot="3366254">
            <a:off x="3356510" y="3051368"/>
            <a:ext cx="175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Horizontal Minor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CFAD7-84BE-4D0B-9DDB-16D374AE3B1A}"/>
              </a:ext>
            </a:extLst>
          </p:cNvPr>
          <p:cNvSpPr txBox="1"/>
          <p:nvPr/>
        </p:nvSpPr>
        <p:spPr>
          <a:xfrm rot="18220079">
            <a:off x="3715337" y="5254875"/>
            <a:ext cx="126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 axis (North)</a:t>
            </a:r>
          </a:p>
        </p:txBody>
      </p:sp>
    </p:spTree>
    <p:extLst>
      <p:ext uri="{BB962C8B-B14F-4D97-AF65-F5344CB8AC3E}">
        <p14:creationId xmlns:p14="http://schemas.microsoft.com/office/powerpoint/2010/main" val="28675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BEB150-158B-4937-8724-26D51CEE9DF1}"/>
              </a:ext>
            </a:extLst>
          </p:cNvPr>
          <p:cNvGrpSpPr/>
          <p:nvPr/>
        </p:nvGrpSpPr>
        <p:grpSpPr>
          <a:xfrm>
            <a:off x="5641789" y="591670"/>
            <a:ext cx="4912650" cy="4912650"/>
            <a:chOff x="4703483" y="310768"/>
            <a:chExt cx="6400800" cy="640080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53429AF-727A-441C-BB0F-2D3D45A36747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83" y="6711568"/>
              <a:ext cx="640080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185AB1-C602-4D17-9F5F-D55503776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483" y="310768"/>
              <a:ext cx="0" cy="640080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8CF55F6-C20C-4D6C-AC5A-20949072F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483" y="2474259"/>
              <a:ext cx="6227482" cy="423730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98AA37-4EF5-47C6-9634-B1521432DB0A}"/>
              </a:ext>
            </a:extLst>
          </p:cNvPr>
          <p:cNvCxnSpPr>
            <a:cxnSpLocks/>
          </p:cNvCxnSpPr>
          <p:nvPr/>
        </p:nvCxnSpPr>
        <p:spPr>
          <a:xfrm flipV="1">
            <a:off x="7459626" y="1276643"/>
            <a:ext cx="2332104" cy="15647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25304D-3E77-4888-BA7A-6072938853AF}"/>
              </a:ext>
            </a:extLst>
          </p:cNvPr>
          <p:cNvCxnSpPr>
            <a:cxnSpLocks/>
          </p:cNvCxnSpPr>
          <p:nvPr/>
        </p:nvCxnSpPr>
        <p:spPr>
          <a:xfrm flipV="1">
            <a:off x="8749927" y="3298029"/>
            <a:ext cx="2259036" cy="150753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F8B9F6-DC93-48B1-91EE-D7A7132CBB0F}"/>
              </a:ext>
            </a:extLst>
          </p:cNvPr>
          <p:cNvCxnSpPr>
            <a:cxnSpLocks/>
          </p:cNvCxnSpPr>
          <p:nvPr/>
        </p:nvCxnSpPr>
        <p:spPr>
          <a:xfrm flipV="1">
            <a:off x="5652020" y="2841357"/>
            <a:ext cx="1807606" cy="26140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FB292-2A40-4AB0-B869-1A8485175EDE}"/>
              </a:ext>
            </a:extLst>
          </p:cNvPr>
          <p:cNvCxnSpPr>
            <a:cxnSpLocks/>
          </p:cNvCxnSpPr>
          <p:nvPr/>
        </p:nvCxnSpPr>
        <p:spPr>
          <a:xfrm flipV="1">
            <a:off x="5687878" y="4805562"/>
            <a:ext cx="3062049" cy="6987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0F08D6B-2121-4161-91A6-CDC6F950EB2C}"/>
              </a:ext>
            </a:extLst>
          </p:cNvPr>
          <p:cNvSpPr txBox="1"/>
          <p:nvPr/>
        </p:nvSpPr>
        <p:spPr>
          <a:xfrm>
            <a:off x="9676781" y="5666763"/>
            <a:ext cx="14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(East)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03D396-2294-4315-AE97-951C9A073CB8}"/>
              </a:ext>
            </a:extLst>
          </p:cNvPr>
          <p:cNvSpPr txBox="1"/>
          <p:nvPr/>
        </p:nvSpPr>
        <p:spPr>
          <a:xfrm rot="16200000">
            <a:off x="4398035" y="916390"/>
            <a:ext cx="14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axis (North)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4F2254CB-3D16-4230-B56D-7CA2563FA6C6}"/>
              </a:ext>
            </a:extLst>
          </p:cNvPr>
          <p:cNvSpPr/>
          <p:nvPr/>
        </p:nvSpPr>
        <p:spPr>
          <a:xfrm rot="1689484">
            <a:off x="3366477" y="3974916"/>
            <a:ext cx="3615334" cy="3615334"/>
          </a:xfrm>
          <a:prstGeom prst="arc">
            <a:avLst>
              <a:gd name="adj1" fmla="val 16969189"/>
              <a:gd name="adj2" fmla="val 18870991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01F540E-ABF1-40D1-9374-7ACEE5EDD880}"/>
              </a:ext>
            </a:extLst>
          </p:cNvPr>
          <p:cNvSpPr/>
          <p:nvPr/>
        </p:nvSpPr>
        <p:spPr>
          <a:xfrm rot="1689484">
            <a:off x="4957352" y="2849424"/>
            <a:ext cx="3615334" cy="3615334"/>
          </a:xfrm>
          <a:prstGeom prst="arc">
            <a:avLst>
              <a:gd name="adj1" fmla="val 15711720"/>
              <a:gd name="adj2" fmla="val 2030133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2B7B725C-0EF1-443D-B89A-304DBFD4BE6B}"/>
              </a:ext>
            </a:extLst>
          </p:cNvPr>
          <p:cNvSpPr/>
          <p:nvPr/>
        </p:nvSpPr>
        <p:spPr>
          <a:xfrm rot="1689484">
            <a:off x="4679139" y="3038340"/>
            <a:ext cx="3615334" cy="3615334"/>
          </a:xfrm>
          <a:prstGeom prst="arc">
            <a:avLst>
              <a:gd name="adj1" fmla="val 15924026"/>
              <a:gd name="adj2" fmla="val 20039046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AA7B60CB-49FF-4D03-9856-1B12B5B81DAE}"/>
              </a:ext>
            </a:extLst>
          </p:cNvPr>
          <p:cNvSpPr/>
          <p:nvPr/>
        </p:nvSpPr>
        <p:spPr>
          <a:xfrm rot="1689484">
            <a:off x="5215679" y="2692361"/>
            <a:ext cx="3615334" cy="3615334"/>
          </a:xfrm>
          <a:prstGeom prst="arc">
            <a:avLst>
              <a:gd name="adj1" fmla="val 15569352"/>
              <a:gd name="adj2" fmla="val 20427772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69BF22C8-76DB-4C9E-A50A-B084CFA2484F}"/>
              </a:ext>
            </a:extLst>
          </p:cNvPr>
          <p:cNvSpPr/>
          <p:nvPr/>
        </p:nvSpPr>
        <p:spPr>
          <a:xfrm rot="1689484">
            <a:off x="6133614" y="2070574"/>
            <a:ext cx="3615334" cy="3615334"/>
          </a:xfrm>
          <a:prstGeom prst="arc">
            <a:avLst>
              <a:gd name="adj1" fmla="val 15556524"/>
              <a:gd name="adj2" fmla="val 20415230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1B312F59-361D-4D27-B46C-A2EC8FB4225A}"/>
              </a:ext>
            </a:extLst>
          </p:cNvPr>
          <p:cNvSpPr/>
          <p:nvPr/>
        </p:nvSpPr>
        <p:spPr>
          <a:xfrm rot="1689484">
            <a:off x="6387105" y="1912386"/>
            <a:ext cx="3615334" cy="3615334"/>
          </a:xfrm>
          <a:prstGeom prst="arc">
            <a:avLst>
              <a:gd name="adj1" fmla="val 15521600"/>
              <a:gd name="adj2" fmla="val 20427772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9EB5E488-0628-4526-9586-A0DCF502892D}"/>
              </a:ext>
            </a:extLst>
          </p:cNvPr>
          <p:cNvSpPr/>
          <p:nvPr/>
        </p:nvSpPr>
        <p:spPr>
          <a:xfrm rot="1689484">
            <a:off x="6628953" y="1740165"/>
            <a:ext cx="3615334" cy="3615334"/>
          </a:xfrm>
          <a:prstGeom prst="arc">
            <a:avLst>
              <a:gd name="adj1" fmla="val 15546465"/>
              <a:gd name="adj2" fmla="val 20439613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C78C1E76-7D47-4DFE-A441-A702F85F6743}"/>
              </a:ext>
            </a:extLst>
          </p:cNvPr>
          <p:cNvSpPr/>
          <p:nvPr/>
        </p:nvSpPr>
        <p:spPr>
          <a:xfrm rot="1689484">
            <a:off x="3591753" y="3826445"/>
            <a:ext cx="3615334" cy="3615334"/>
          </a:xfrm>
          <a:prstGeom prst="arc">
            <a:avLst>
              <a:gd name="adj1" fmla="val 16787817"/>
              <a:gd name="adj2" fmla="val 19014163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7B68ABEA-410F-416A-ABF9-C226DF7FC379}"/>
              </a:ext>
            </a:extLst>
          </p:cNvPr>
          <p:cNvSpPr/>
          <p:nvPr/>
        </p:nvSpPr>
        <p:spPr>
          <a:xfrm rot="1689484">
            <a:off x="3854004" y="3618869"/>
            <a:ext cx="3615334" cy="3615334"/>
          </a:xfrm>
          <a:prstGeom prst="arc">
            <a:avLst>
              <a:gd name="adj1" fmla="val 16614944"/>
              <a:gd name="adj2" fmla="val 19281586"/>
            </a:avLst>
          </a:prstGeom>
          <a:ln w="222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A111DA-8236-4683-9BB4-96580138653D}"/>
              </a:ext>
            </a:extLst>
          </p:cNvPr>
          <p:cNvSpPr txBox="1"/>
          <p:nvPr/>
        </p:nvSpPr>
        <p:spPr>
          <a:xfrm rot="19626388">
            <a:off x="6605776" y="4448708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90B40F-4D52-497A-93DB-408DA81E20E3}"/>
              </a:ext>
            </a:extLst>
          </p:cNvPr>
          <p:cNvSpPr txBox="1"/>
          <p:nvPr/>
        </p:nvSpPr>
        <p:spPr>
          <a:xfrm rot="19626388">
            <a:off x="7958620" y="3521676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9CA89E8-9978-4850-BD04-404E457CDAB1}"/>
              </a:ext>
            </a:extLst>
          </p:cNvPr>
          <p:cNvSpPr txBox="1"/>
          <p:nvPr/>
        </p:nvSpPr>
        <p:spPr>
          <a:xfrm rot="19626388">
            <a:off x="9423287" y="2536960"/>
            <a:ext cx="668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Lag 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1DF00C3-614B-4788-8C46-B4ECE9582EC0}"/>
              </a:ext>
            </a:extLst>
          </p:cNvPr>
          <p:cNvSpPr/>
          <p:nvPr/>
        </p:nvSpPr>
        <p:spPr>
          <a:xfrm>
            <a:off x="4757738" y="285750"/>
            <a:ext cx="6519862" cy="592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9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4397C-DB7B-4C73-96A6-42B631A3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" y="0"/>
            <a:ext cx="1166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13344-EFF7-4489-A493-EE7CD419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87"/>
            <a:ext cx="6858000" cy="385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F3B3D-6301-423A-933A-BECEE019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87"/>
            <a:ext cx="6858000" cy="3857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BA002-AEEE-4E69-9A7E-F26D8F591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87"/>
            <a:ext cx="68580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FA1327-3E0A-4E4C-BC7C-EE2F9F983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87"/>
            <a:ext cx="6858000" cy="3857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0BF4B-FA10-404E-A91F-8963C6358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87"/>
            <a:ext cx="6858000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92A522-076C-4345-9453-A4129A1593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00186"/>
            <a:ext cx="6858002" cy="3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BE6DE4A-88E1-4A28-8D2D-AC885D55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" y="0"/>
            <a:ext cx="7315215" cy="36576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C1E2B-803C-460D-B166-964BE58C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3" y="265912"/>
            <a:ext cx="7315215" cy="31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B2D3A-7B6F-49CD-A024-0151843C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87" y="0"/>
            <a:ext cx="9038026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616D86E-EA9D-49E5-9F2D-14E305EA4689}"/>
              </a:ext>
            </a:extLst>
          </p:cNvPr>
          <p:cNvSpPr/>
          <p:nvPr/>
        </p:nvSpPr>
        <p:spPr>
          <a:xfrm>
            <a:off x="6448984" y="4843326"/>
            <a:ext cx="1446957" cy="65735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78E08B-ADB9-489E-B21F-81F5FB5E0C33}"/>
              </a:ext>
            </a:extLst>
          </p:cNvPr>
          <p:cNvSpPr/>
          <p:nvPr/>
        </p:nvSpPr>
        <p:spPr>
          <a:xfrm>
            <a:off x="3867711" y="5277130"/>
            <a:ext cx="2075890" cy="101749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DAB3A-D14A-4167-B1E7-E583D07FE92C}"/>
              </a:ext>
            </a:extLst>
          </p:cNvPr>
          <p:cNvCxnSpPr>
            <a:cxnSpLocks/>
            <a:stCxn id="2" idx="2"/>
            <a:endCxn id="5" idx="7"/>
          </p:cNvCxnSpPr>
          <p:nvPr/>
        </p:nvCxnSpPr>
        <p:spPr>
          <a:xfrm flipH="1">
            <a:off x="5639594" y="5172005"/>
            <a:ext cx="809390" cy="25413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1DA42B1-6C20-4801-B661-24FF265951DE}"/>
              </a:ext>
            </a:extLst>
          </p:cNvPr>
          <p:cNvSpPr/>
          <p:nvPr/>
        </p:nvSpPr>
        <p:spPr>
          <a:xfrm>
            <a:off x="6448984" y="1604962"/>
            <a:ext cx="1847291" cy="8001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1B0C54-BFA3-4BCD-ACD3-89AB26B93B52}"/>
              </a:ext>
            </a:extLst>
          </p:cNvPr>
          <p:cNvSpPr/>
          <p:nvPr/>
        </p:nvSpPr>
        <p:spPr>
          <a:xfrm>
            <a:off x="8634412" y="2695836"/>
            <a:ext cx="1690127" cy="733164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D8FC3B-B162-486B-BD83-77E7D62C4485}"/>
              </a:ext>
            </a:extLst>
          </p:cNvPr>
          <p:cNvCxnSpPr>
            <a:cxnSpLocks/>
            <a:stCxn id="9" idx="4"/>
            <a:endCxn id="11" idx="2"/>
          </p:cNvCxnSpPr>
          <p:nvPr/>
        </p:nvCxnSpPr>
        <p:spPr>
          <a:xfrm>
            <a:off x="7372630" y="2405062"/>
            <a:ext cx="1261782" cy="657356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228743-AC79-44D7-9128-C0FF370A406D}"/>
              </a:ext>
            </a:extLst>
          </p:cNvPr>
          <p:cNvSpPr txBox="1"/>
          <p:nvPr/>
        </p:nvSpPr>
        <p:spPr>
          <a:xfrm>
            <a:off x="7443788" y="12186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killowatt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58312A-45E5-4555-B59C-21D546206964}"/>
              </a:ext>
            </a:extLst>
          </p:cNvPr>
          <p:cNvSpPr txBox="1"/>
          <p:nvPr/>
        </p:nvSpPr>
        <p:spPr>
          <a:xfrm>
            <a:off x="9783976" y="236578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electricity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21E5C3-6623-45DE-957F-62376111E7FF}"/>
              </a:ext>
            </a:extLst>
          </p:cNvPr>
          <p:cNvSpPr/>
          <p:nvPr/>
        </p:nvSpPr>
        <p:spPr>
          <a:xfrm>
            <a:off x="7720572" y="4074188"/>
            <a:ext cx="1595158" cy="109781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9105C-7355-4385-ADFE-65337193B794}"/>
              </a:ext>
            </a:extLst>
          </p:cNvPr>
          <p:cNvSpPr txBox="1"/>
          <p:nvPr/>
        </p:nvSpPr>
        <p:spPr>
          <a:xfrm>
            <a:off x="8949663" y="5092464"/>
            <a:ext cx="154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Barrels + bpd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6F30E4-C4AB-4058-9DD5-DC4875DDE709}"/>
              </a:ext>
            </a:extLst>
          </p:cNvPr>
          <p:cNvSpPr/>
          <p:nvPr/>
        </p:nvSpPr>
        <p:spPr>
          <a:xfrm rot="19133006">
            <a:off x="8774671" y="3407971"/>
            <a:ext cx="1483475" cy="950892"/>
          </a:xfrm>
          <a:prstGeom prst="ellipse">
            <a:avLst/>
          </a:prstGeom>
          <a:solidFill>
            <a:srgbClr val="FFC000">
              <a:alpha val="1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32D0E-04D6-4AA2-8520-EF2B20DD80D5}"/>
              </a:ext>
            </a:extLst>
          </p:cNvPr>
          <p:cNvSpPr txBox="1"/>
          <p:nvPr/>
        </p:nvSpPr>
        <p:spPr>
          <a:xfrm>
            <a:off x="4905656" y="3359695"/>
            <a:ext cx="1883305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Oil Producers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0DD510-4665-489D-A379-0B0F12E807B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 flipV="1">
            <a:off x="6788961" y="3590528"/>
            <a:ext cx="2111236" cy="38451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3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8FB09E-20CE-48E9-9937-8360D659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96" y="0"/>
            <a:ext cx="8394807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38C530-42D9-4FFD-AAC6-4AC0C05C8B95}"/>
              </a:ext>
            </a:extLst>
          </p:cNvPr>
          <p:cNvSpPr/>
          <p:nvPr/>
        </p:nvSpPr>
        <p:spPr>
          <a:xfrm>
            <a:off x="8449235" y="643219"/>
            <a:ext cx="1466290" cy="64741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28E146-094C-4079-B9A8-BB859ABC8D7E}"/>
              </a:ext>
            </a:extLst>
          </p:cNvPr>
          <p:cNvSpPr/>
          <p:nvPr/>
        </p:nvSpPr>
        <p:spPr>
          <a:xfrm>
            <a:off x="7282423" y="3676930"/>
            <a:ext cx="1209115" cy="64741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8417A0-C39D-4365-ABBE-358AD96E8E7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7886981" y="1290638"/>
            <a:ext cx="1295399" cy="2386292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71D1CD7-BE29-4E3E-81AB-254745845C02}"/>
              </a:ext>
            </a:extLst>
          </p:cNvPr>
          <p:cNvSpPr/>
          <p:nvPr/>
        </p:nvSpPr>
        <p:spPr>
          <a:xfrm>
            <a:off x="4096309" y="3800475"/>
            <a:ext cx="1847291" cy="8001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49E52-AF88-4EBA-8B76-73F5B66D3778}"/>
              </a:ext>
            </a:extLst>
          </p:cNvPr>
          <p:cNvSpPr/>
          <p:nvPr/>
        </p:nvSpPr>
        <p:spPr>
          <a:xfrm>
            <a:off x="6197133" y="2424192"/>
            <a:ext cx="1042428" cy="109781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E2C0D-8DAB-47EC-BFFD-D2E0FAEEF961}"/>
              </a:ext>
            </a:extLst>
          </p:cNvPr>
          <p:cNvSpPr txBox="1"/>
          <p:nvPr/>
        </p:nvSpPr>
        <p:spPr>
          <a:xfrm>
            <a:off x="6475865" y="1929786"/>
            <a:ext cx="161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Barrels + bpd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14006-CD6E-4B28-82E9-6FB839535E28}"/>
              </a:ext>
            </a:extLst>
          </p:cNvPr>
          <p:cNvSpPr txBox="1"/>
          <p:nvPr/>
        </p:nvSpPr>
        <p:spPr>
          <a:xfrm>
            <a:off x="3410509" y="352200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killowatt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45122-00D7-4C78-B738-696DD882930D}"/>
              </a:ext>
            </a:extLst>
          </p:cNvPr>
          <p:cNvSpPr txBox="1"/>
          <p:nvPr/>
        </p:nvSpPr>
        <p:spPr>
          <a:xfrm>
            <a:off x="5454864" y="446605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electricity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853581-9F58-47C3-BAFB-129E9A5BD7DA}"/>
              </a:ext>
            </a:extLst>
          </p:cNvPr>
          <p:cNvSpPr/>
          <p:nvPr/>
        </p:nvSpPr>
        <p:spPr>
          <a:xfrm>
            <a:off x="4289076" y="2088917"/>
            <a:ext cx="1769792" cy="1588013"/>
          </a:xfrm>
          <a:prstGeom prst="ellipse">
            <a:avLst/>
          </a:prstGeom>
          <a:solidFill>
            <a:srgbClr val="FFC000">
              <a:alpha val="1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C47D3-B543-4EA4-BF81-5DCEDE70FAA4}"/>
              </a:ext>
            </a:extLst>
          </p:cNvPr>
          <p:cNvSpPr txBox="1"/>
          <p:nvPr/>
        </p:nvSpPr>
        <p:spPr>
          <a:xfrm>
            <a:off x="2609765" y="1023108"/>
            <a:ext cx="1679311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Oil Producers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30A808-F826-4677-8EE5-2ABFCFCD1AD8}"/>
              </a:ext>
            </a:extLst>
          </p:cNvPr>
          <p:cNvCxnSpPr>
            <a:cxnSpLocks/>
            <a:stCxn id="20" idx="2"/>
            <a:endCxn id="21" idx="2"/>
          </p:cNvCxnSpPr>
          <p:nvPr/>
        </p:nvCxnSpPr>
        <p:spPr>
          <a:xfrm flipH="1" flipV="1">
            <a:off x="3449421" y="1854105"/>
            <a:ext cx="839655" cy="102881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71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032148-71BF-431D-808B-9D81D463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83" y="0"/>
            <a:ext cx="9753434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28C428-FC71-4067-806D-FFA7E1BE93AD}"/>
              </a:ext>
            </a:extLst>
          </p:cNvPr>
          <p:cNvSpPr/>
          <p:nvPr/>
        </p:nvSpPr>
        <p:spPr>
          <a:xfrm>
            <a:off x="4248709" y="574022"/>
            <a:ext cx="1847291" cy="107856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8DA40-8124-4F5C-B247-D1E66F74BB2D}"/>
              </a:ext>
            </a:extLst>
          </p:cNvPr>
          <p:cNvSpPr txBox="1"/>
          <p:nvPr/>
        </p:nvSpPr>
        <p:spPr>
          <a:xfrm>
            <a:off x="3234296" y="12832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killowatt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5C325-F3AA-42DB-9924-492E29DE2384}"/>
              </a:ext>
            </a:extLst>
          </p:cNvPr>
          <p:cNvSpPr txBox="1"/>
          <p:nvPr/>
        </p:nvSpPr>
        <p:spPr>
          <a:xfrm>
            <a:off x="3092664" y="7439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electricity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A7CBD1-54EE-47C7-9D6E-43D7006D6E1E}"/>
              </a:ext>
            </a:extLst>
          </p:cNvPr>
          <p:cNvSpPr/>
          <p:nvPr/>
        </p:nvSpPr>
        <p:spPr>
          <a:xfrm>
            <a:off x="6415647" y="2271713"/>
            <a:ext cx="1204353" cy="93345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038AF-D51C-41F9-AD18-AAC36989C3A7}"/>
              </a:ext>
            </a:extLst>
          </p:cNvPr>
          <p:cNvSpPr txBox="1"/>
          <p:nvPr/>
        </p:nvSpPr>
        <p:spPr>
          <a:xfrm>
            <a:off x="6644613" y="3367772"/>
            <a:ext cx="151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Barrels + bpd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423F12-F892-4B77-B1B3-AFDC7AA355E8}"/>
              </a:ext>
            </a:extLst>
          </p:cNvPr>
          <p:cNvSpPr/>
          <p:nvPr/>
        </p:nvSpPr>
        <p:spPr>
          <a:xfrm>
            <a:off x="7780061" y="1071844"/>
            <a:ext cx="1466290" cy="64741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1842F6-FCD4-469E-A31F-64A3A2AF7744}"/>
              </a:ext>
            </a:extLst>
          </p:cNvPr>
          <p:cNvSpPr/>
          <p:nvPr/>
        </p:nvSpPr>
        <p:spPr>
          <a:xfrm>
            <a:off x="9246351" y="4943755"/>
            <a:ext cx="1674062" cy="64741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0E0C19-49E8-41FE-B112-AD17A85A11F3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8513206" y="1719263"/>
            <a:ext cx="1570176" cy="3224492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34D258-427B-4326-9D23-BAA6D0632E0D}"/>
              </a:ext>
            </a:extLst>
          </p:cNvPr>
          <p:cNvSpPr/>
          <p:nvPr/>
        </p:nvSpPr>
        <p:spPr>
          <a:xfrm>
            <a:off x="4320147" y="1717442"/>
            <a:ext cx="2095500" cy="1871662"/>
          </a:xfrm>
          <a:prstGeom prst="ellipse">
            <a:avLst/>
          </a:prstGeom>
          <a:solidFill>
            <a:srgbClr val="FFC000">
              <a:alpha val="1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685EB-44AC-4C8F-A43F-EB9F7BD35E63}"/>
              </a:ext>
            </a:extLst>
          </p:cNvPr>
          <p:cNvSpPr txBox="1"/>
          <p:nvPr/>
        </p:nvSpPr>
        <p:spPr>
          <a:xfrm>
            <a:off x="2617529" y="4294103"/>
            <a:ext cx="198836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Oil Producers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AF50C9-403F-47CD-B2A8-CF4357FAB185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 flipH="1">
            <a:off x="3611713" y="3315005"/>
            <a:ext cx="1015313" cy="97909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2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AEA3E4-3484-44D9-9B1B-7B5F51877988}"/>
              </a:ext>
            </a:extLst>
          </p:cNvPr>
          <p:cNvSpPr/>
          <p:nvPr/>
        </p:nvSpPr>
        <p:spPr>
          <a:xfrm>
            <a:off x="316454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1BC7B-D000-4A28-875D-9CD3A699845F}"/>
              </a:ext>
            </a:extLst>
          </p:cNvPr>
          <p:cNvSpPr/>
          <p:nvPr/>
        </p:nvSpPr>
        <p:spPr>
          <a:xfrm>
            <a:off x="398481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0F6B8-6103-499B-9F6A-F909E0691010}"/>
              </a:ext>
            </a:extLst>
          </p:cNvPr>
          <p:cNvSpPr/>
          <p:nvPr/>
        </p:nvSpPr>
        <p:spPr>
          <a:xfrm>
            <a:off x="4805081" y="3460376"/>
            <a:ext cx="820270" cy="8202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AC3B2-CC7F-4FFF-8181-B9EAE58D2B98}"/>
              </a:ext>
            </a:extLst>
          </p:cNvPr>
          <p:cNvSpPr/>
          <p:nvPr/>
        </p:nvSpPr>
        <p:spPr>
          <a:xfrm>
            <a:off x="5625351" y="3460376"/>
            <a:ext cx="820270" cy="8202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D54F9-7FD5-4460-9AA5-9B0B468C02F9}"/>
              </a:ext>
            </a:extLst>
          </p:cNvPr>
          <p:cNvSpPr/>
          <p:nvPr/>
        </p:nvSpPr>
        <p:spPr>
          <a:xfrm>
            <a:off x="644562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F79C53-62BB-47DE-8F63-3DEDE95C602F}"/>
              </a:ext>
            </a:extLst>
          </p:cNvPr>
          <p:cNvSpPr/>
          <p:nvPr/>
        </p:nvSpPr>
        <p:spPr>
          <a:xfrm>
            <a:off x="7265891" y="3460376"/>
            <a:ext cx="820270" cy="8202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5BB22-158F-418A-A54A-9F732E10BF7E}"/>
              </a:ext>
            </a:extLst>
          </p:cNvPr>
          <p:cNvSpPr/>
          <p:nvPr/>
        </p:nvSpPr>
        <p:spPr>
          <a:xfrm>
            <a:off x="808616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4ECC-277B-4FBA-A9C9-4AE22B6B4F42}"/>
              </a:ext>
            </a:extLst>
          </p:cNvPr>
          <p:cNvSpPr/>
          <p:nvPr/>
        </p:nvSpPr>
        <p:spPr>
          <a:xfrm>
            <a:off x="890643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11AFE-1CE3-48A4-BA56-E9F28ACBBA24}"/>
              </a:ext>
            </a:extLst>
          </p:cNvPr>
          <p:cNvSpPr/>
          <p:nvPr/>
        </p:nvSpPr>
        <p:spPr>
          <a:xfrm>
            <a:off x="9726701" y="34603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DE6C6E-4A56-4FE1-BB8D-E0B2547691BB}"/>
              </a:ext>
            </a:extLst>
          </p:cNvPr>
          <p:cNvSpPr/>
          <p:nvPr/>
        </p:nvSpPr>
        <p:spPr>
          <a:xfrm>
            <a:off x="10546971" y="3460376"/>
            <a:ext cx="820270" cy="820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6E1ED-6E9A-49E2-A567-C926998AF06E}"/>
              </a:ext>
            </a:extLst>
          </p:cNvPr>
          <p:cNvSpPr/>
          <p:nvPr/>
        </p:nvSpPr>
        <p:spPr>
          <a:xfrm>
            <a:off x="3164541" y="23935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269219-627E-407D-8EFB-6635E10E7E91}"/>
              </a:ext>
            </a:extLst>
          </p:cNvPr>
          <p:cNvSpPr/>
          <p:nvPr/>
        </p:nvSpPr>
        <p:spPr>
          <a:xfrm>
            <a:off x="3984811" y="23935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6B2CED-F2EE-4EEA-A904-434F83B3287D}"/>
              </a:ext>
            </a:extLst>
          </p:cNvPr>
          <p:cNvSpPr/>
          <p:nvPr/>
        </p:nvSpPr>
        <p:spPr>
          <a:xfrm>
            <a:off x="4805081" y="2393576"/>
            <a:ext cx="820270" cy="8202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56B4FF-40D5-44B4-879B-A2AC1DC4B2E6}"/>
              </a:ext>
            </a:extLst>
          </p:cNvPr>
          <p:cNvSpPr/>
          <p:nvPr/>
        </p:nvSpPr>
        <p:spPr>
          <a:xfrm>
            <a:off x="5625351" y="2393576"/>
            <a:ext cx="820270" cy="820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D4A53-261E-4717-B688-E9CF0DE0E553}"/>
              </a:ext>
            </a:extLst>
          </p:cNvPr>
          <p:cNvSpPr/>
          <p:nvPr/>
        </p:nvSpPr>
        <p:spPr>
          <a:xfrm>
            <a:off x="6445621" y="23935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ECBC3-67F5-4A6E-9242-C5C3C50D170F}"/>
              </a:ext>
            </a:extLst>
          </p:cNvPr>
          <p:cNvSpPr/>
          <p:nvPr/>
        </p:nvSpPr>
        <p:spPr>
          <a:xfrm>
            <a:off x="7265891" y="2393576"/>
            <a:ext cx="820270" cy="8202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4770DF-9132-4D6D-8B79-D164B1058103}"/>
              </a:ext>
            </a:extLst>
          </p:cNvPr>
          <p:cNvSpPr/>
          <p:nvPr/>
        </p:nvSpPr>
        <p:spPr>
          <a:xfrm>
            <a:off x="8086161" y="2393576"/>
            <a:ext cx="820270" cy="8202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C9D09C-28C3-4F45-94B1-836E3EFC4F9F}"/>
              </a:ext>
            </a:extLst>
          </p:cNvPr>
          <p:cNvSpPr/>
          <p:nvPr/>
        </p:nvSpPr>
        <p:spPr>
          <a:xfrm>
            <a:off x="8906431" y="23935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47CDA3-A1EA-4614-9D4F-37B4BE1A29E2}"/>
              </a:ext>
            </a:extLst>
          </p:cNvPr>
          <p:cNvSpPr/>
          <p:nvPr/>
        </p:nvSpPr>
        <p:spPr>
          <a:xfrm>
            <a:off x="9726701" y="2393576"/>
            <a:ext cx="820270" cy="820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27830C-9B3D-45D6-84F7-EA2C1F760C6A}"/>
              </a:ext>
            </a:extLst>
          </p:cNvPr>
          <p:cNvSpPr/>
          <p:nvPr/>
        </p:nvSpPr>
        <p:spPr>
          <a:xfrm>
            <a:off x="10546971" y="2393576"/>
            <a:ext cx="820270" cy="8202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0.91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4F49D1-4E16-4C77-B6AA-54152824E072}"/>
              </a:ext>
            </a:extLst>
          </p:cNvPr>
          <p:cNvSpPr txBox="1"/>
          <p:nvPr/>
        </p:nvSpPr>
        <p:spPr>
          <a:xfrm>
            <a:off x="1483659" y="2572871"/>
            <a:ext cx="14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91BAF6-2740-4545-9E93-05B83AF3E5E9}"/>
              </a:ext>
            </a:extLst>
          </p:cNvPr>
          <p:cNvSpPr txBox="1"/>
          <p:nvPr/>
        </p:nvSpPr>
        <p:spPr>
          <a:xfrm>
            <a:off x="1483658" y="3639678"/>
            <a:ext cx="14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8659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12BA6C-39D6-4C53-B90C-6B0290BB9E4D}"/>
              </a:ext>
            </a:extLst>
          </p:cNvPr>
          <p:cNvGrpSpPr/>
          <p:nvPr/>
        </p:nvGrpSpPr>
        <p:grpSpPr>
          <a:xfrm>
            <a:off x="570089" y="2315306"/>
            <a:ext cx="4141693" cy="1887070"/>
            <a:chOff x="1483658" y="2393576"/>
            <a:chExt cx="4141693" cy="18870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CA8BD8-6C58-418E-BFC6-01EBA156428F}"/>
                </a:ext>
              </a:extLst>
            </p:cNvPr>
            <p:cNvSpPr/>
            <p:nvPr/>
          </p:nvSpPr>
          <p:spPr>
            <a:xfrm>
              <a:off x="3164541" y="3460376"/>
              <a:ext cx="820270" cy="820270"/>
            </a:xfrm>
            <a:prstGeom prst="rect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0.51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B3439-2F3D-493B-B7D5-394A35FDF454}"/>
                </a:ext>
              </a:extLst>
            </p:cNvPr>
            <p:cNvSpPr/>
            <p:nvPr/>
          </p:nvSpPr>
          <p:spPr>
            <a:xfrm>
              <a:off x="3984811" y="3460376"/>
              <a:ext cx="820270" cy="82027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0.91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916FE-76FA-41AB-8E54-46BC98C83B86}"/>
                </a:ext>
              </a:extLst>
            </p:cNvPr>
            <p:cNvSpPr/>
            <p:nvPr/>
          </p:nvSpPr>
          <p:spPr>
            <a:xfrm>
              <a:off x="4805081" y="3460376"/>
              <a:ext cx="820270" cy="8202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0.65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2CFA8-2B99-4596-849C-B13F0992F5A6}"/>
                </a:ext>
              </a:extLst>
            </p:cNvPr>
            <p:cNvSpPr/>
            <p:nvPr/>
          </p:nvSpPr>
          <p:spPr>
            <a:xfrm>
              <a:off x="3164541" y="2393576"/>
              <a:ext cx="820270" cy="8202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0.11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0074E7-2BD8-40A7-A6B7-6A8CD80BC621}"/>
                </a:ext>
              </a:extLst>
            </p:cNvPr>
            <p:cNvSpPr/>
            <p:nvPr/>
          </p:nvSpPr>
          <p:spPr>
            <a:xfrm>
              <a:off x="3984811" y="2393576"/>
              <a:ext cx="820270" cy="8202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E0294E-FFB2-4D4D-B639-25AF415212AD}"/>
                </a:ext>
              </a:extLst>
            </p:cNvPr>
            <p:cNvSpPr/>
            <p:nvPr/>
          </p:nvSpPr>
          <p:spPr>
            <a:xfrm>
              <a:off x="4805081" y="2393576"/>
              <a:ext cx="820270" cy="82027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0.54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877F22-152D-4B51-84E7-0C7E304F55A3}"/>
                </a:ext>
              </a:extLst>
            </p:cNvPr>
            <p:cNvSpPr txBox="1"/>
            <p:nvPr/>
          </p:nvSpPr>
          <p:spPr>
            <a:xfrm>
              <a:off x="1483659" y="2572871"/>
              <a:ext cx="1465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Achieve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BE9A2-7F28-41D0-AD0E-7D3E2497CC20}"/>
                </a:ext>
              </a:extLst>
            </p:cNvPr>
            <p:cNvSpPr txBox="1"/>
            <p:nvPr/>
          </p:nvSpPr>
          <p:spPr>
            <a:xfrm>
              <a:off x="1483658" y="3639678"/>
              <a:ext cx="1465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Success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40A930-0098-409A-9559-269E9EB5B63C}"/>
              </a:ext>
            </a:extLst>
          </p:cNvPr>
          <p:cNvGrpSpPr/>
          <p:nvPr/>
        </p:nvGrpSpPr>
        <p:grpSpPr>
          <a:xfrm>
            <a:off x="5659530" y="1127887"/>
            <a:ext cx="4408396" cy="4346512"/>
            <a:chOff x="5702392" y="475324"/>
            <a:chExt cx="5644609" cy="556537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A075A4-560D-4929-98B1-EBBB3EC5F975}"/>
                </a:ext>
              </a:extLst>
            </p:cNvPr>
            <p:cNvCxnSpPr>
              <a:cxnSpLocks/>
            </p:cNvCxnSpPr>
            <p:nvPr/>
          </p:nvCxnSpPr>
          <p:spPr>
            <a:xfrm>
              <a:off x="7163214" y="4311396"/>
              <a:ext cx="383607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7CFBD6-12AC-4CDF-99B7-699C0A776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214" y="475324"/>
              <a:ext cx="0" cy="3836072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4704B7-6722-4414-8E94-6429B3E4A349}"/>
                </a:ext>
              </a:extLst>
            </p:cNvPr>
            <p:cNvSpPr txBox="1"/>
            <p:nvPr/>
          </p:nvSpPr>
          <p:spPr>
            <a:xfrm>
              <a:off x="10103005" y="4441393"/>
              <a:ext cx="1243996" cy="3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Dimension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5C9A69-98A3-4B13-9A38-656B9827D6D6}"/>
                </a:ext>
              </a:extLst>
            </p:cNvPr>
            <p:cNvSpPr txBox="1"/>
            <p:nvPr/>
          </p:nvSpPr>
          <p:spPr>
            <a:xfrm rot="16200000">
              <a:off x="6274675" y="963813"/>
              <a:ext cx="1261558" cy="3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Dimension 3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14AE16-B20D-4087-BC5F-253E1222C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787" y="4309250"/>
              <a:ext cx="1023275" cy="15587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921000-A586-45C7-88D9-F7E35F1A2095}"/>
                </a:ext>
              </a:extLst>
            </p:cNvPr>
            <p:cNvSpPr txBox="1"/>
            <p:nvPr/>
          </p:nvSpPr>
          <p:spPr>
            <a:xfrm rot="18220079">
              <a:off x="6171112" y="5232579"/>
              <a:ext cx="1261558" cy="3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Dimension 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AE6172-E288-4B1C-A282-C37E3499AAA4}"/>
                </a:ext>
              </a:extLst>
            </p:cNvPr>
            <p:cNvSpPr/>
            <p:nvPr/>
          </p:nvSpPr>
          <p:spPr>
            <a:xfrm>
              <a:off x="9614647" y="2546604"/>
              <a:ext cx="156879" cy="1568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6A7435-D4AE-41A5-837A-E3252A734542}"/>
                </a:ext>
              </a:extLst>
            </p:cNvPr>
            <p:cNvSpPr/>
            <p:nvPr/>
          </p:nvSpPr>
          <p:spPr>
            <a:xfrm>
              <a:off x="6324124" y="3501328"/>
              <a:ext cx="156879" cy="1568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E037A-69C5-4779-941A-AFBCD3083FB9}"/>
                </a:ext>
              </a:extLst>
            </p:cNvPr>
            <p:cNvSpPr txBox="1"/>
            <p:nvPr/>
          </p:nvSpPr>
          <p:spPr>
            <a:xfrm>
              <a:off x="9081250" y="1981741"/>
              <a:ext cx="1465729" cy="51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Achieve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409E1-7518-4085-B268-620039C9329A}"/>
                </a:ext>
              </a:extLst>
            </p:cNvPr>
            <p:cNvSpPr txBox="1"/>
            <p:nvPr/>
          </p:nvSpPr>
          <p:spPr>
            <a:xfrm>
              <a:off x="5702392" y="2714141"/>
              <a:ext cx="1465729" cy="51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Success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900701-C915-4072-9748-9BCA98617404}"/>
                </a:ext>
              </a:extLst>
            </p:cNvPr>
            <p:cNvCxnSpPr>
              <a:stCxn id="20" idx="6"/>
              <a:endCxn id="19" idx="2"/>
            </p:cNvCxnSpPr>
            <p:nvPr/>
          </p:nvCxnSpPr>
          <p:spPr>
            <a:xfrm flipV="1">
              <a:off x="6481003" y="2625044"/>
              <a:ext cx="3133644" cy="954724"/>
            </a:xfrm>
            <a:prstGeom prst="straightConnector1">
              <a:avLst/>
            </a:prstGeom>
            <a:ln w="28575"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749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36FD1-99A7-4ED7-9CE5-C533B362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712" y="1810665"/>
            <a:ext cx="4265448" cy="319367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7BA45-F631-481F-831E-6A366B86B205}"/>
              </a:ext>
            </a:extLst>
          </p:cNvPr>
          <p:cNvGrpSpPr/>
          <p:nvPr/>
        </p:nvGrpSpPr>
        <p:grpSpPr>
          <a:xfrm>
            <a:off x="251709" y="1529951"/>
            <a:ext cx="6411029" cy="3863704"/>
            <a:chOff x="1856979" y="748377"/>
            <a:chExt cx="9143135" cy="551024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2C1A3B-A1B2-4F01-8260-FDEF8D8D1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2081" y="2288083"/>
              <a:ext cx="7877807" cy="4929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90E411-17D2-41B1-8E44-77DB789B5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53412" y="1230198"/>
              <a:ext cx="0" cy="432287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636401-854F-4B3B-8415-EFB4A4DA6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3412" y="5553072"/>
              <a:ext cx="7023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9E4228-272D-4002-A043-619BB62A87A5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08" y="2273194"/>
              <a:ext cx="0" cy="3279878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DCCD5B-9F08-43C6-9D42-961F992084B1}"/>
                </a:ext>
              </a:extLst>
            </p:cNvPr>
            <p:cNvSpPr/>
            <p:nvPr/>
          </p:nvSpPr>
          <p:spPr>
            <a:xfrm>
              <a:off x="2819689" y="388603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A247EB-7CB1-4696-AEB8-1E2EB381AA53}"/>
                </a:ext>
              </a:extLst>
            </p:cNvPr>
            <p:cNvSpPr/>
            <p:nvPr/>
          </p:nvSpPr>
          <p:spPr>
            <a:xfrm>
              <a:off x="3212284" y="3365416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265DE8-30A3-4515-8246-57124B5B4DF7}"/>
                </a:ext>
              </a:extLst>
            </p:cNvPr>
            <p:cNvSpPr/>
            <p:nvPr/>
          </p:nvSpPr>
          <p:spPr>
            <a:xfrm>
              <a:off x="3617080" y="287985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70E4CA-ABA5-4303-967B-502E11928133}"/>
                </a:ext>
              </a:extLst>
            </p:cNvPr>
            <p:cNvSpPr/>
            <p:nvPr/>
          </p:nvSpPr>
          <p:spPr>
            <a:xfrm>
              <a:off x="4277159" y="262274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4A7CF0-8252-42B5-A33A-12CE22917FBB}"/>
                </a:ext>
              </a:extLst>
            </p:cNvPr>
            <p:cNvSpPr/>
            <p:nvPr/>
          </p:nvSpPr>
          <p:spPr>
            <a:xfrm>
              <a:off x="5133786" y="2473984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65CAC0-B403-44D6-AFD6-9B0CA6F7F0B6}"/>
                </a:ext>
              </a:extLst>
            </p:cNvPr>
            <p:cNvSpPr/>
            <p:nvPr/>
          </p:nvSpPr>
          <p:spPr>
            <a:xfrm>
              <a:off x="6102775" y="23603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02B8EE-891E-437D-9700-EEAAC91D1C30}"/>
                </a:ext>
              </a:extLst>
            </p:cNvPr>
            <p:cNvSpPr/>
            <p:nvPr/>
          </p:nvSpPr>
          <p:spPr>
            <a:xfrm>
              <a:off x="6682366" y="2486749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C8B712-39FB-423E-BD66-543C5C13AD10}"/>
                </a:ext>
              </a:extLst>
            </p:cNvPr>
            <p:cNvSpPr/>
            <p:nvPr/>
          </p:nvSpPr>
          <p:spPr>
            <a:xfrm>
              <a:off x="7207764" y="2258305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91A088-3FE0-49A6-8427-07347F04F6AF}"/>
                </a:ext>
              </a:extLst>
            </p:cNvPr>
            <p:cNvSpPr/>
            <p:nvPr/>
          </p:nvSpPr>
          <p:spPr>
            <a:xfrm>
              <a:off x="7749632" y="217119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892E6D-8B81-42F2-9191-E6A0761C484A}"/>
                </a:ext>
              </a:extLst>
            </p:cNvPr>
            <p:cNvSpPr/>
            <p:nvPr/>
          </p:nvSpPr>
          <p:spPr>
            <a:xfrm>
              <a:off x="8179946" y="2377317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D4A5C-AABB-49DF-BC10-C4E4185FDC69}"/>
                </a:ext>
              </a:extLst>
            </p:cNvPr>
            <p:cNvSpPr/>
            <p:nvPr/>
          </p:nvSpPr>
          <p:spPr>
            <a:xfrm>
              <a:off x="8895532" y="2454862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425C86-C184-44BD-9157-8D007DC1CC52}"/>
                </a:ext>
              </a:extLst>
            </p:cNvPr>
            <p:cNvSpPr/>
            <p:nvPr/>
          </p:nvSpPr>
          <p:spPr>
            <a:xfrm>
              <a:off x="9268990" y="2069201"/>
              <a:ext cx="101997" cy="101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8D0279-F727-4C70-B0BB-A73E9729110C}"/>
                </a:ext>
              </a:extLst>
            </p:cNvPr>
            <p:cNvSpPr/>
            <p:nvPr/>
          </p:nvSpPr>
          <p:spPr>
            <a:xfrm>
              <a:off x="2665627" y="2273194"/>
              <a:ext cx="6874294" cy="1746424"/>
            </a:xfrm>
            <a:custGeom>
              <a:avLst/>
              <a:gdLst>
                <a:gd name="connsiteX0" fmla="*/ 0 w 3081337"/>
                <a:gd name="connsiteY0" fmla="*/ 782818 h 782818"/>
                <a:gd name="connsiteX1" fmla="*/ 923925 w 3081337"/>
                <a:gd name="connsiteY1" fmla="*/ 106543 h 782818"/>
                <a:gd name="connsiteX2" fmla="*/ 3081337 w 3081337"/>
                <a:gd name="connsiteY2" fmla="*/ 11293 h 7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1337" h="782818">
                  <a:moveTo>
                    <a:pt x="0" y="782818"/>
                  </a:moveTo>
                  <a:cubicBezTo>
                    <a:pt x="205184" y="508974"/>
                    <a:pt x="410369" y="235130"/>
                    <a:pt x="923925" y="106543"/>
                  </a:cubicBezTo>
                  <a:cubicBezTo>
                    <a:pt x="1437481" y="-22044"/>
                    <a:pt x="2259409" y="-5376"/>
                    <a:pt x="3081337" y="11293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/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sill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7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7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7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8C35E6-30F0-4081-9CFC-3246D2286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888" y="2441340"/>
                  <a:ext cx="1348226" cy="504778"/>
                </a:xfrm>
                <a:prstGeom prst="rect">
                  <a:avLst/>
                </a:prstGeom>
                <a:blipFill>
                  <a:blip r:embed="rId3"/>
                  <a:stretch>
                    <a:fillRect l="-4516" t="-6897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D43B54-E3CD-47F3-A575-25757AA9C3A1}"/>
                </a:ext>
              </a:extLst>
            </p:cNvPr>
            <p:cNvSpPr txBox="1"/>
            <p:nvPr/>
          </p:nvSpPr>
          <p:spPr>
            <a:xfrm>
              <a:off x="6743471" y="4931945"/>
              <a:ext cx="2597286" cy="50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range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0B33A-2488-4667-9F57-2EDE04C09B54}"/>
                </a:ext>
              </a:extLst>
            </p:cNvPr>
            <p:cNvSpPr txBox="1"/>
            <p:nvPr/>
          </p:nvSpPr>
          <p:spPr>
            <a:xfrm>
              <a:off x="5235783" y="5688006"/>
              <a:ext cx="3412967" cy="57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lag distance (h)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/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variance (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brima" panose="02000000000000000000" pitchFamily="2" charset="0"/>
                        </a:rPr>
                        <m:t>𝛾</m:t>
                      </m:r>
                    </m:oMath>
                  </a14:m>
                  <a:r>
                    <a:rPr 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F5F17BC-55BF-425F-8151-D81636094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805" y="2169551"/>
                  <a:ext cx="3412967" cy="570620"/>
                </a:xfrm>
                <a:prstGeom prst="rect">
                  <a:avLst/>
                </a:prstGeom>
                <a:blipFill>
                  <a:blip r:embed="rId4"/>
                  <a:stretch>
                    <a:fillRect l="-6061" r="-27273" b="-2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987710-3231-4828-8A0C-764E3327B59E}"/>
              </a:ext>
            </a:extLst>
          </p:cNvPr>
          <p:cNvGrpSpPr/>
          <p:nvPr/>
        </p:nvGrpSpPr>
        <p:grpSpPr>
          <a:xfrm>
            <a:off x="7900770" y="3383364"/>
            <a:ext cx="2440611" cy="942950"/>
            <a:chOff x="7900770" y="3383364"/>
            <a:chExt cx="2440611" cy="9429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D3D15B-6CF2-4BD4-979A-3D70664C8555}"/>
                </a:ext>
              </a:extLst>
            </p:cNvPr>
            <p:cNvSpPr/>
            <p:nvPr/>
          </p:nvSpPr>
          <p:spPr>
            <a:xfrm>
              <a:off x="8093511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5B1EA8-ECB3-443D-8753-5F98003DBA05}"/>
                </a:ext>
              </a:extLst>
            </p:cNvPr>
            <p:cNvSpPr/>
            <p:nvPr/>
          </p:nvSpPr>
          <p:spPr>
            <a:xfrm>
              <a:off x="9605473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806013D-73B7-4789-B253-ABF303129D88}"/>
                    </a:ext>
                  </a:extLst>
                </p:cNvPr>
                <p:cNvSpPr/>
                <p:nvPr/>
              </p:nvSpPr>
              <p:spPr>
                <a:xfrm>
                  <a:off x="9128613" y="3973461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806013D-73B7-4789-B253-ABF303129D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8613" y="3973461"/>
                  <a:ext cx="1212768" cy="323165"/>
                </a:xfrm>
                <a:prstGeom prst="rect">
                  <a:avLst/>
                </a:prstGeom>
                <a:blipFill>
                  <a:blip r:embed="rId5"/>
                  <a:stretch>
                    <a:fillRect l="-2010" t="-3774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68F39B-1087-41A0-B299-7AA5125BED82}"/>
                    </a:ext>
                  </a:extLst>
                </p:cNvPr>
                <p:cNvSpPr/>
                <p:nvPr/>
              </p:nvSpPr>
              <p:spPr>
                <a:xfrm>
                  <a:off x="7900770" y="4003149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C68F39B-1087-41A0-B299-7AA5125BE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0770" y="4003149"/>
                  <a:ext cx="689612" cy="323165"/>
                </a:xfrm>
                <a:prstGeom prst="rect">
                  <a:avLst/>
                </a:prstGeom>
                <a:blipFill>
                  <a:blip r:embed="rId6"/>
                  <a:stretch>
                    <a:fillRect l="-3540" t="-5660" r="-265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2EE448-8690-4E3D-8183-B07FE2EA2217}"/>
                </a:ext>
              </a:extLst>
            </p:cNvPr>
            <p:cNvCxnSpPr>
              <a:cxnSpLocks/>
            </p:cNvCxnSpPr>
            <p:nvPr/>
          </p:nvCxnSpPr>
          <p:spPr>
            <a:xfrm>
              <a:off x="8400652" y="3837977"/>
              <a:ext cx="1204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D6CC04-5864-4D4C-BFB4-3F4F60C35DDB}"/>
                    </a:ext>
                  </a:extLst>
                </p:cNvPr>
                <p:cNvSpPr txBox="1"/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D6CC04-5864-4D4C-BFB4-3F4F60C35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blipFill>
                  <a:blip r:embed="rId7"/>
                  <a:stretch>
                    <a:fillRect l="-3922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80E27E6A-8BAC-4445-8A37-5C0AD40BDD76}"/>
              </a:ext>
            </a:extLst>
          </p:cNvPr>
          <p:cNvSpPr/>
          <p:nvPr/>
        </p:nvSpPr>
        <p:spPr>
          <a:xfrm>
            <a:off x="1256440" y="2816248"/>
            <a:ext cx="502251" cy="50225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68C97AC-4521-41E0-B508-28144DB86100}"/>
              </a:ext>
            </a:extLst>
          </p:cNvPr>
          <p:cNvCxnSpPr>
            <a:cxnSpLocks/>
            <a:stCxn id="87" idx="6"/>
            <a:endCxn id="5" idx="1"/>
          </p:cNvCxnSpPr>
          <p:nvPr/>
        </p:nvCxnSpPr>
        <p:spPr>
          <a:xfrm>
            <a:off x="1758691" y="3067374"/>
            <a:ext cx="6174021" cy="340128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/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solidFill>
                      <a:srgbClr val="00B05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5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B33002-A816-4EBC-B746-D860048D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433457"/>
                <a:ext cx="689911" cy="477054"/>
              </a:xfrm>
              <a:prstGeom prst="rect">
                <a:avLst/>
              </a:prstGeom>
              <a:blipFill>
                <a:blip r:embed="rId8"/>
                <a:stretch>
                  <a:fillRect l="-14159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3E4F757-D349-4B56-BCBD-10B851C788E6}"/>
              </a:ext>
            </a:extLst>
          </p:cNvPr>
          <p:cNvGrpSpPr/>
          <p:nvPr/>
        </p:nvGrpSpPr>
        <p:grpSpPr>
          <a:xfrm>
            <a:off x="8074032" y="2104302"/>
            <a:ext cx="2504790" cy="975897"/>
            <a:chOff x="7869553" y="3383364"/>
            <a:chExt cx="2504790" cy="97589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F9649C-3FDC-4BBA-B9CE-3E346775439F}"/>
                </a:ext>
              </a:extLst>
            </p:cNvPr>
            <p:cNvSpPr/>
            <p:nvPr/>
          </p:nvSpPr>
          <p:spPr>
            <a:xfrm>
              <a:off x="8093511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6E48FB-70C5-41D9-A829-2F8A8109F484}"/>
                </a:ext>
              </a:extLst>
            </p:cNvPr>
            <p:cNvSpPr/>
            <p:nvPr/>
          </p:nvSpPr>
          <p:spPr>
            <a:xfrm>
              <a:off x="9605473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27A719-263A-48EF-B65D-AEDA062BD779}"/>
                    </a:ext>
                  </a:extLst>
                </p:cNvPr>
                <p:cNvSpPr/>
                <p:nvPr/>
              </p:nvSpPr>
              <p:spPr>
                <a:xfrm>
                  <a:off x="9161575" y="4036096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227A719-263A-48EF-B65D-AEDA062BD7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575" y="4036096"/>
                  <a:ext cx="1212768" cy="323165"/>
                </a:xfrm>
                <a:prstGeom prst="rect">
                  <a:avLst/>
                </a:prstGeom>
                <a:blipFill>
                  <a:blip r:embed="rId9"/>
                  <a:stretch>
                    <a:fillRect l="-2010" t="-3774" r="-100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DB26C92-C2EF-4413-9DE2-FBAA0552C34B}"/>
                    </a:ext>
                  </a:extLst>
                </p:cNvPr>
                <p:cNvSpPr/>
                <p:nvPr/>
              </p:nvSpPr>
              <p:spPr>
                <a:xfrm>
                  <a:off x="7869553" y="3970850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DB26C92-C2EF-4413-9DE2-FBAA0552C3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553" y="3970850"/>
                  <a:ext cx="689612" cy="323165"/>
                </a:xfrm>
                <a:prstGeom prst="rect">
                  <a:avLst/>
                </a:prstGeom>
                <a:blipFill>
                  <a:blip r:embed="rId10"/>
                  <a:stretch>
                    <a:fillRect l="-3509" t="-5660" r="-1754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31652D-C337-4BEA-9DEC-04944E13C705}"/>
                </a:ext>
              </a:extLst>
            </p:cNvPr>
            <p:cNvCxnSpPr>
              <a:cxnSpLocks/>
            </p:cNvCxnSpPr>
            <p:nvPr/>
          </p:nvCxnSpPr>
          <p:spPr>
            <a:xfrm>
              <a:off x="8400652" y="3837977"/>
              <a:ext cx="1204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F3ECAD-49B6-4948-AA6E-4799B33E8A2C}"/>
                    </a:ext>
                  </a:extLst>
                </p:cNvPr>
                <p:cNvSpPr txBox="1"/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F3ECAD-49B6-4948-AA6E-4799B33E8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blipFill>
                  <a:blip r:embed="rId11"/>
                  <a:stretch>
                    <a:fillRect l="-3922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F7ED5E7-1C56-4803-9A04-A9F1A70B0592}"/>
              </a:ext>
            </a:extLst>
          </p:cNvPr>
          <p:cNvGrpSpPr/>
          <p:nvPr/>
        </p:nvGrpSpPr>
        <p:grpSpPr>
          <a:xfrm>
            <a:off x="9809952" y="4025270"/>
            <a:ext cx="2397391" cy="962747"/>
            <a:chOff x="7869223" y="3383364"/>
            <a:chExt cx="2397391" cy="96274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15C658-AAB4-4F73-A46B-C238A5ACD844}"/>
                </a:ext>
              </a:extLst>
            </p:cNvPr>
            <p:cNvSpPr/>
            <p:nvPr/>
          </p:nvSpPr>
          <p:spPr>
            <a:xfrm>
              <a:off x="8093511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18B2B-BF4B-4D40-9ACA-4298F20B10E6}"/>
                </a:ext>
              </a:extLst>
            </p:cNvPr>
            <p:cNvSpPr/>
            <p:nvPr/>
          </p:nvSpPr>
          <p:spPr>
            <a:xfrm>
              <a:off x="9605473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E5C74DD-C88A-499A-85A0-87D7F92182A5}"/>
                    </a:ext>
                  </a:extLst>
                </p:cNvPr>
                <p:cNvSpPr/>
                <p:nvPr/>
              </p:nvSpPr>
              <p:spPr>
                <a:xfrm>
                  <a:off x="9053846" y="4013860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E5C74DD-C88A-499A-85A0-87D7F9218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3846" y="4013860"/>
                  <a:ext cx="1212768" cy="323165"/>
                </a:xfrm>
                <a:prstGeom prst="rect">
                  <a:avLst/>
                </a:prstGeom>
                <a:blipFill>
                  <a:blip r:embed="rId12"/>
                  <a:stretch>
                    <a:fillRect l="-2010" t="-5660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CD6C352-57A2-4729-8AFD-685E4445479F}"/>
                    </a:ext>
                  </a:extLst>
                </p:cNvPr>
                <p:cNvSpPr/>
                <p:nvPr/>
              </p:nvSpPr>
              <p:spPr>
                <a:xfrm>
                  <a:off x="7869223" y="4022946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CD6C352-57A2-4729-8AFD-685E444547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223" y="4022946"/>
                  <a:ext cx="689612" cy="323165"/>
                </a:xfrm>
                <a:prstGeom prst="rect">
                  <a:avLst/>
                </a:prstGeom>
                <a:blipFill>
                  <a:blip r:embed="rId13"/>
                  <a:stretch>
                    <a:fillRect l="-3540" t="-3774" r="-2655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335BA2A-8B37-4A64-A412-EAAED7E81A07}"/>
                </a:ext>
              </a:extLst>
            </p:cNvPr>
            <p:cNvCxnSpPr>
              <a:cxnSpLocks/>
            </p:cNvCxnSpPr>
            <p:nvPr/>
          </p:nvCxnSpPr>
          <p:spPr>
            <a:xfrm>
              <a:off x="8400652" y="3837977"/>
              <a:ext cx="1204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654E3D5-16E3-49B2-9AFA-82ECCF649314}"/>
                    </a:ext>
                  </a:extLst>
                </p:cNvPr>
                <p:cNvSpPr txBox="1"/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654E3D5-16E3-49B2-9AFA-82ECCF649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blipFill>
                  <a:blip r:embed="rId14"/>
                  <a:stretch>
                    <a:fillRect l="-3960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2F5AB-42D6-4857-B830-502D8D00A28F}"/>
              </a:ext>
            </a:extLst>
          </p:cNvPr>
          <p:cNvGrpSpPr/>
          <p:nvPr/>
        </p:nvGrpSpPr>
        <p:grpSpPr>
          <a:xfrm>
            <a:off x="9980508" y="2775680"/>
            <a:ext cx="2285546" cy="947640"/>
            <a:chOff x="7859640" y="3383364"/>
            <a:chExt cx="2285546" cy="94764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196F85D-7A20-433F-A4F8-49B6120A6641}"/>
                </a:ext>
              </a:extLst>
            </p:cNvPr>
            <p:cNvSpPr/>
            <p:nvPr/>
          </p:nvSpPr>
          <p:spPr>
            <a:xfrm>
              <a:off x="8093511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F5C4438-D8EA-4235-9609-32CB5634DE2A}"/>
                </a:ext>
              </a:extLst>
            </p:cNvPr>
            <p:cNvSpPr/>
            <p:nvPr/>
          </p:nvSpPr>
          <p:spPr>
            <a:xfrm>
              <a:off x="9605473" y="3684408"/>
              <a:ext cx="307141" cy="30714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3033798-383B-470C-AAA8-AECE24E1347E}"/>
                    </a:ext>
                  </a:extLst>
                </p:cNvPr>
                <p:cNvSpPr/>
                <p:nvPr/>
              </p:nvSpPr>
              <p:spPr>
                <a:xfrm>
                  <a:off x="8932418" y="4007839"/>
                  <a:ext cx="1212768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3033798-383B-470C-AAA8-AECE24E13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2418" y="4007839"/>
                  <a:ext cx="1212768" cy="323165"/>
                </a:xfrm>
                <a:prstGeom prst="rect">
                  <a:avLst/>
                </a:prstGeom>
                <a:blipFill>
                  <a:blip r:embed="rId15"/>
                  <a:stretch>
                    <a:fillRect l="-2010" t="-3774" r="-100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3FA617A-F0F1-4493-8099-9CAE3D530561}"/>
                    </a:ext>
                  </a:extLst>
                </p:cNvPr>
                <p:cNvSpPr/>
                <p:nvPr/>
              </p:nvSpPr>
              <p:spPr>
                <a:xfrm>
                  <a:off x="7859640" y="4001489"/>
                  <a:ext cx="68961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z(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n-US" sz="1500" b="1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3FA617A-F0F1-4493-8099-9CAE3D530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640" y="4001489"/>
                  <a:ext cx="689612" cy="323165"/>
                </a:xfrm>
                <a:prstGeom prst="rect">
                  <a:avLst/>
                </a:prstGeom>
                <a:blipFill>
                  <a:blip r:embed="rId16"/>
                  <a:stretch>
                    <a:fillRect l="-3540" t="-5660" r="-2655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2C9155-7FA2-4B4A-A9A0-3C982E2B670B}"/>
                </a:ext>
              </a:extLst>
            </p:cNvPr>
            <p:cNvCxnSpPr>
              <a:cxnSpLocks/>
            </p:cNvCxnSpPr>
            <p:nvPr/>
          </p:nvCxnSpPr>
          <p:spPr>
            <a:xfrm>
              <a:off x="8400652" y="3837977"/>
              <a:ext cx="1204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DAA8104-2CD6-4C2B-8BF5-54C4B0A483A2}"/>
                    </a:ext>
                  </a:extLst>
                </p:cNvPr>
                <p:cNvSpPr txBox="1"/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rgbClr val="FF0000"/>
                      </a:solidFill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DAA8104-2CD6-4C2B-8BF5-54C4B0A48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662" y="3383364"/>
                  <a:ext cx="620369" cy="323165"/>
                </a:xfrm>
                <a:prstGeom prst="rect">
                  <a:avLst/>
                </a:prstGeom>
                <a:blipFill>
                  <a:blip r:embed="rId17"/>
                  <a:stretch>
                    <a:fillRect l="-3922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EC787FD-FD62-4AA4-9989-66C548FF5180}"/>
              </a:ext>
            </a:extLst>
          </p:cNvPr>
          <p:cNvCxnSpPr>
            <a:cxnSpLocks/>
          </p:cNvCxnSpPr>
          <p:nvPr/>
        </p:nvCxnSpPr>
        <p:spPr>
          <a:xfrm>
            <a:off x="818721" y="4645564"/>
            <a:ext cx="271967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A1E34B-BB64-424D-B88F-BA99D660D725}"/>
                  </a:ext>
                </a:extLst>
              </p:cNvPr>
              <p:cNvSpPr txBox="1"/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range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Ebrima" panose="02000000000000000000" pitchFamily="2" charset="0"/>
                        <a:cs typeface="Ebrima" panose="02000000000000000000" pitchFamily="2" charset="0"/>
                      </a:rPr>
                      <m:t>𝑎</m:t>
                    </m:r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A1E34B-BB64-424D-B88F-BA99D660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216" y="4172395"/>
                <a:ext cx="1821178" cy="353943"/>
              </a:xfrm>
              <a:prstGeom prst="rect">
                <a:avLst/>
              </a:prstGeom>
              <a:blipFill>
                <a:blip r:embed="rId18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7969E0-8EAC-49ED-A38A-3A4547CD4844}"/>
                  </a:ext>
                </a:extLst>
              </p:cNvPr>
              <p:cNvSpPr txBox="1"/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nugget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𝑐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Ebrima" panose="02000000000000000000" pitchFamily="2" charset="0"/>
                            <a:cs typeface="Ebrima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accent5">
                        <a:lumMod val="50000"/>
                      </a:schemeClr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7969E0-8EAC-49ED-A38A-3A4547CD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36" y="3739886"/>
                <a:ext cx="1821178" cy="353943"/>
              </a:xfrm>
              <a:prstGeom prst="rect">
                <a:avLst/>
              </a:prstGeom>
              <a:blipFill>
                <a:blip r:embed="rId19"/>
                <a:stretch>
                  <a:fillRect l="-2349" t="-50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3C93E9-B9B8-4D3F-9269-7E85AE4C82FF}"/>
              </a:ext>
            </a:extLst>
          </p:cNvPr>
          <p:cNvCxnSpPr>
            <a:cxnSpLocks/>
          </p:cNvCxnSpPr>
          <p:nvPr/>
        </p:nvCxnSpPr>
        <p:spPr>
          <a:xfrm flipV="1">
            <a:off x="710029" y="3783105"/>
            <a:ext cx="0" cy="11564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399</Words>
  <Application>Microsoft Office PowerPoint</Application>
  <PresentationFormat>Widescreen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EricKim</dc:creator>
  <cp:lastModifiedBy>EricKim</cp:lastModifiedBy>
  <cp:revision>63</cp:revision>
  <dcterms:created xsi:type="dcterms:W3CDTF">2019-02-07T02:08:23Z</dcterms:created>
  <dcterms:modified xsi:type="dcterms:W3CDTF">2019-04-21T10:52:55Z</dcterms:modified>
</cp:coreProperties>
</file>